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544800" cy="10058400"/>
  <p:notesSz cx="15544800" cy="100584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Default Section" id="{B22EAF7F-46A9-43C5-80FE-2A889657AF5F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4F472-C480-43B5-B087-C85BC32AC8AF}" v="2" dt="2024-02-22T01:45:00.7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133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Saville" userId="a0754130-3754-417b-8739-5713589b4428" providerId="ADAL" clId="{7F14F472-C480-43B5-B087-C85BC32AC8AF}"/>
    <pc:docChg chg="undo custSel addSld delSld modSld addSection delSection modSection">
      <pc:chgData name="Sean Saville" userId="a0754130-3754-417b-8739-5713589b4428" providerId="ADAL" clId="{7F14F472-C480-43B5-B087-C85BC32AC8AF}" dt="2024-02-22T01:47:18.771" v="8" actId="47"/>
      <pc:docMkLst>
        <pc:docMk/>
      </pc:docMkLst>
      <pc:sldChg chg="add del">
        <pc:chgData name="Sean Saville" userId="a0754130-3754-417b-8739-5713589b4428" providerId="ADAL" clId="{7F14F472-C480-43B5-B087-C85BC32AC8AF}" dt="2024-02-22T01:45:00.546" v="1"/>
        <pc:sldMkLst>
          <pc:docMk/>
          <pc:sldMk cId="0" sldId="257"/>
        </pc:sldMkLst>
      </pc:sldChg>
      <pc:sldChg chg="new del">
        <pc:chgData name="Sean Saville" userId="a0754130-3754-417b-8739-5713589b4428" providerId="ADAL" clId="{7F14F472-C480-43B5-B087-C85BC32AC8AF}" dt="2024-02-22T01:46:00.461" v="3" actId="680"/>
        <pc:sldMkLst>
          <pc:docMk/>
          <pc:sldMk cId="1457749173" sldId="257"/>
        </pc:sldMkLst>
      </pc:sldChg>
      <pc:sldChg chg="new del">
        <pc:chgData name="Sean Saville" userId="a0754130-3754-417b-8739-5713589b4428" providerId="ADAL" clId="{7F14F472-C480-43B5-B087-C85BC32AC8AF}" dt="2024-02-22T01:47:11.490" v="7" actId="47"/>
        <pc:sldMkLst>
          <pc:docMk/>
          <pc:sldMk cId="2129390790" sldId="257"/>
        </pc:sldMkLst>
      </pc:sldChg>
      <pc:sldChg chg="add del">
        <pc:chgData name="Sean Saville" userId="a0754130-3754-417b-8739-5713589b4428" providerId="ADAL" clId="{7F14F472-C480-43B5-B087-C85BC32AC8AF}" dt="2024-02-22T01:45:00.546" v="1"/>
        <pc:sldMkLst>
          <pc:docMk/>
          <pc:sldMk cId="0" sldId="258"/>
        </pc:sldMkLst>
      </pc:sldChg>
      <pc:sldChg chg="add del">
        <pc:chgData name="Sean Saville" userId="a0754130-3754-417b-8739-5713589b4428" providerId="ADAL" clId="{7F14F472-C480-43B5-B087-C85BC32AC8AF}" dt="2024-02-22T01:45:00.546" v="1"/>
        <pc:sldMkLst>
          <pc:docMk/>
          <pc:sldMk cId="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2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76687" y="3364829"/>
            <a:ext cx="1377950" cy="2091055"/>
          </a:xfrm>
          <a:custGeom>
            <a:avLst/>
            <a:gdLst/>
            <a:ahLst/>
            <a:cxnLst/>
            <a:rect l="l" t="t" r="r" b="b"/>
            <a:pathLst>
              <a:path w="1377950" h="2091054">
                <a:moveTo>
                  <a:pt x="981875" y="0"/>
                </a:moveTo>
                <a:lnTo>
                  <a:pt x="741807" y="59537"/>
                </a:lnTo>
                <a:lnTo>
                  <a:pt x="437222" y="11455"/>
                </a:lnTo>
                <a:lnTo>
                  <a:pt x="274980" y="69354"/>
                </a:lnTo>
                <a:lnTo>
                  <a:pt x="162356" y="266318"/>
                </a:lnTo>
                <a:lnTo>
                  <a:pt x="61366" y="276224"/>
                </a:lnTo>
                <a:lnTo>
                  <a:pt x="39814" y="362305"/>
                </a:lnTo>
                <a:lnTo>
                  <a:pt x="284797" y="536206"/>
                </a:lnTo>
                <a:lnTo>
                  <a:pt x="263245" y="622274"/>
                </a:lnTo>
                <a:lnTo>
                  <a:pt x="137452" y="562648"/>
                </a:lnTo>
                <a:lnTo>
                  <a:pt x="21551" y="603999"/>
                </a:lnTo>
                <a:lnTo>
                  <a:pt x="0" y="690079"/>
                </a:lnTo>
                <a:lnTo>
                  <a:pt x="64541" y="797699"/>
                </a:lnTo>
                <a:lnTo>
                  <a:pt x="228422" y="817600"/>
                </a:lnTo>
                <a:lnTo>
                  <a:pt x="314490" y="839152"/>
                </a:lnTo>
                <a:lnTo>
                  <a:pt x="284683" y="902042"/>
                </a:lnTo>
                <a:lnTo>
                  <a:pt x="168795" y="943394"/>
                </a:lnTo>
                <a:lnTo>
                  <a:pt x="71081" y="1108913"/>
                </a:lnTo>
                <a:lnTo>
                  <a:pt x="89255" y="1233093"/>
                </a:lnTo>
                <a:lnTo>
                  <a:pt x="176961" y="1332445"/>
                </a:lnTo>
                <a:lnTo>
                  <a:pt x="263055" y="1353972"/>
                </a:lnTo>
                <a:lnTo>
                  <a:pt x="281228" y="1478140"/>
                </a:lnTo>
                <a:lnTo>
                  <a:pt x="436841" y="1474863"/>
                </a:lnTo>
                <a:lnTo>
                  <a:pt x="599084" y="1416977"/>
                </a:lnTo>
                <a:lnTo>
                  <a:pt x="623900" y="1486509"/>
                </a:lnTo>
                <a:lnTo>
                  <a:pt x="517918" y="1628838"/>
                </a:lnTo>
                <a:lnTo>
                  <a:pt x="373837" y="1810918"/>
                </a:lnTo>
                <a:lnTo>
                  <a:pt x="213220" y="1946617"/>
                </a:lnTo>
                <a:lnTo>
                  <a:pt x="29438" y="2090585"/>
                </a:lnTo>
                <a:lnTo>
                  <a:pt x="491363" y="1847354"/>
                </a:lnTo>
                <a:lnTo>
                  <a:pt x="597344" y="1705025"/>
                </a:lnTo>
                <a:lnTo>
                  <a:pt x="695083" y="1539506"/>
                </a:lnTo>
                <a:lnTo>
                  <a:pt x="771245" y="1460068"/>
                </a:lnTo>
                <a:lnTo>
                  <a:pt x="784529" y="1350810"/>
                </a:lnTo>
                <a:lnTo>
                  <a:pt x="713346" y="1297812"/>
                </a:lnTo>
                <a:lnTo>
                  <a:pt x="812698" y="1210094"/>
                </a:lnTo>
                <a:lnTo>
                  <a:pt x="830872" y="1334274"/>
                </a:lnTo>
                <a:lnTo>
                  <a:pt x="946759" y="1292910"/>
                </a:lnTo>
                <a:lnTo>
                  <a:pt x="945121" y="1215110"/>
                </a:lnTo>
                <a:lnTo>
                  <a:pt x="1022934" y="1213472"/>
                </a:lnTo>
                <a:lnTo>
                  <a:pt x="981595" y="1097584"/>
                </a:lnTo>
                <a:lnTo>
                  <a:pt x="1074293" y="1064488"/>
                </a:lnTo>
                <a:lnTo>
                  <a:pt x="1200086" y="1124115"/>
                </a:lnTo>
                <a:lnTo>
                  <a:pt x="1377645" y="1058278"/>
                </a:lnTo>
                <a:lnTo>
                  <a:pt x="981875" y="0"/>
                </a:lnTo>
                <a:close/>
              </a:path>
            </a:pathLst>
          </a:custGeom>
          <a:solidFill>
            <a:srgbClr val="2D3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90867" y="9001113"/>
            <a:ext cx="943610" cy="318135"/>
          </a:xfrm>
          <a:custGeom>
            <a:avLst/>
            <a:gdLst/>
            <a:ahLst/>
            <a:cxnLst/>
            <a:rect l="l" t="t" r="r" b="b"/>
            <a:pathLst>
              <a:path w="943609" h="318134">
                <a:moveTo>
                  <a:pt x="340929" y="0"/>
                </a:moveTo>
                <a:lnTo>
                  <a:pt x="332852" y="375"/>
                </a:lnTo>
                <a:lnTo>
                  <a:pt x="324677" y="2098"/>
                </a:lnTo>
                <a:lnTo>
                  <a:pt x="298676" y="9858"/>
                </a:lnTo>
                <a:lnTo>
                  <a:pt x="289063" y="13131"/>
                </a:lnTo>
                <a:lnTo>
                  <a:pt x="279424" y="15966"/>
                </a:lnTo>
                <a:lnTo>
                  <a:pt x="239557" y="33223"/>
                </a:lnTo>
                <a:lnTo>
                  <a:pt x="235620" y="38468"/>
                </a:lnTo>
                <a:lnTo>
                  <a:pt x="230324" y="43687"/>
                </a:lnTo>
                <a:lnTo>
                  <a:pt x="224470" y="46291"/>
                </a:lnTo>
                <a:lnTo>
                  <a:pt x="197694" y="55153"/>
                </a:lnTo>
                <a:lnTo>
                  <a:pt x="170868" y="57986"/>
                </a:lnTo>
                <a:lnTo>
                  <a:pt x="143972" y="54969"/>
                </a:lnTo>
                <a:lnTo>
                  <a:pt x="116990" y="46278"/>
                </a:lnTo>
                <a:lnTo>
                  <a:pt x="96404" y="38609"/>
                </a:lnTo>
                <a:lnTo>
                  <a:pt x="82149" y="37645"/>
                </a:lnTo>
                <a:lnTo>
                  <a:pt x="69468" y="44221"/>
                </a:lnTo>
                <a:lnTo>
                  <a:pt x="53604" y="59169"/>
                </a:lnTo>
                <a:lnTo>
                  <a:pt x="47965" y="65176"/>
                </a:lnTo>
                <a:lnTo>
                  <a:pt x="45006" y="68033"/>
                </a:lnTo>
                <a:lnTo>
                  <a:pt x="27811" y="115112"/>
                </a:lnTo>
                <a:lnTo>
                  <a:pt x="29283" y="128171"/>
                </a:lnTo>
                <a:lnTo>
                  <a:pt x="32527" y="140854"/>
                </a:lnTo>
                <a:lnTo>
                  <a:pt x="37145" y="153377"/>
                </a:lnTo>
                <a:lnTo>
                  <a:pt x="43155" y="167959"/>
                </a:lnTo>
                <a:lnTo>
                  <a:pt x="48151" y="182889"/>
                </a:lnTo>
                <a:lnTo>
                  <a:pt x="40687" y="231025"/>
                </a:lnTo>
                <a:lnTo>
                  <a:pt x="22258" y="265797"/>
                </a:lnTo>
                <a:lnTo>
                  <a:pt x="5365" y="291949"/>
                </a:lnTo>
                <a:lnTo>
                  <a:pt x="1118" y="300102"/>
                </a:lnTo>
                <a:lnTo>
                  <a:pt x="0" y="307000"/>
                </a:lnTo>
                <a:lnTo>
                  <a:pt x="3058" y="312864"/>
                </a:lnTo>
                <a:lnTo>
                  <a:pt x="11279" y="317863"/>
                </a:lnTo>
                <a:lnTo>
                  <a:pt x="19184" y="317690"/>
                </a:lnTo>
                <a:lnTo>
                  <a:pt x="26636" y="314136"/>
                </a:lnTo>
                <a:lnTo>
                  <a:pt x="33500" y="308990"/>
                </a:lnTo>
                <a:lnTo>
                  <a:pt x="61814" y="292077"/>
                </a:lnTo>
                <a:lnTo>
                  <a:pt x="91780" y="284360"/>
                </a:lnTo>
                <a:lnTo>
                  <a:pt x="122947" y="283286"/>
                </a:lnTo>
                <a:lnTo>
                  <a:pt x="154861" y="286296"/>
                </a:lnTo>
                <a:lnTo>
                  <a:pt x="159598" y="286905"/>
                </a:lnTo>
                <a:lnTo>
                  <a:pt x="164919" y="289191"/>
                </a:lnTo>
                <a:lnTo>
                  <a:pt x="168399" y="292417"/>
                </a:lnTo>
                <a:lnTo>
                  <a:pt x="178841" y="299141"/>
                </a:lnTo>
                <a:lnTo>
                  <a:pt x="189200" y="300658"/>
                </a:lnTo>
                <a:lnTo>
                  <a:pt x="199805" y="298391"/>
                </a:lnTo>
                <a:lnTo>
                  <a:pt x="210982" y="293763"/>
                </a:lnTo>
                <a:lnTo>
                  <a:pt x="229634" y="285357"/>
                </a:lnTo>
                <a:lnTo>
                  <a:pt x="248563" y="277474"/>
                </a:lnTo>
                <a:lnTo>
                  <a:pt x="267780" y="270484"/>
                </a:lnTo>
                <a:lnTo>
                  <a:pt x="287297" y="264756"/>
                </a:lnTo>
                <a:lnTo>
                  <a:pt x="309564" y="259871"/>
                </a:lnTo>
                <a:lnTo>
                  <a:pt x="332108" y="257309"/>
                </a:lnTo>
                <a:lnTo>
                  <a:pt x="354834" y="258493"/>
                </a:lnTo>
                <a:lnTo>
                  <a:pt x="377644" y="264845"/>
                </a:lnTo>
                <a:lnTo>
                  <a:pt x="383664" y="267322"/>
                </a:lnTo>
                <a:lnTo>
                  <a:pt x="393735" y="263550"/>
                </a:lnTo>
                <a:lnTo>
                  <a:pt x="400428" y="259880"/>
                </a:lnTo>
                <a:lnTo>
                  <a:pt x="405733" y="256353"/>
                </a:lnTo>
                <a:lnTo>
                  <a:pt x="410642" y="252085"/>
                </a:lnTo>
                <a:lnTo>
                  <a:pt x="419770" y="242633"/>
                </a:lnTo>
                <a:lnTo>
                  <a:pt x="427423" y="235476"/>
                </a:lnTo>
                <a:lnTo>
                  <a:pt x="435634" y="230593"/>
                </a:lnTo>
                <a:lnTo>
                  <a:pt x="444914" y="229035"/>
                </a:lnTo>
                <a:lnTo>
                  <a:pt x="455775" y="231851"/>
                </a:lnTo>
                <a:lnTo>
                  <a:pt x="461185" y="234289"/>
                </a:lnTo>
                <a:lnTo>
                  <a:pt x="468513" y="232067"/>
                </a:lnTo>
                <a:lnTo>
                  <a:pt x="491227" y="236502"/>
                </a:lnTo>
                <a:lnTo>
                  <a:pt x="499348" y="238602"/>
                </a:lnTo>
                <a:lnTo>
                  <a:pt x="514263" y="243481"/>
                </a:lnTo>
                <a:lnTo>
                  <a:pt x="520970" y="244225"/>
                </a:lnTo>
                <a:lnTo>
                  <a:pt x="527648" y="243367"/>
                </a:lnTo>
                <a:lnTo>
                  <a:pt x="534591" y="240753"/>
                </a:lnTo>
                <a:lnTo>
                  <a:pt x="541718" y="237360"/>
                </a:lnTo>
                <a:lnTo>
                  <a:pt x="549117" y="234330"/>
                </a:lnTo>
                <a:lnTo>
                  <a:pt x="556644" y="232134"/>
                </a:lnTo>
                <a:lnTo>
                  <a:pt x="564157" y="231241"/>
                </a:lnTo>
                <a:lnTo>
                  <a:pt x="590876" y="228690"/>
                </a:lnTo>
                <a:lnTo>
                  <a:pt x="616233" y="222126"/>
                </a:lnTo>
                <a:lnTo>
                  <a:pt x="640409" y="212214"/>
                </a:lnTo>
                <a:lnTo>
                  <a:pt x="679632" y="190719"/>
                </a:lnTo>
                <a:lnTo>
                  <a:pt x="696063" y="183699"/>
                </a:lnTo>
                <a:lnTo>
                  <a:pt x="713236" y="179126"/>
                </a:lnTo>
                <a:lnTo>
                  <a:pt x="731504" y="177571"/>
                </a:lnTo>
                <a:lnTo>
                  <a:pt x="737156" y="177634"/>
                </a:lnTo>
                <a:lnTo>
                  <a:pt x="742985" y="174777"/>
                </a:lnTo>
                <a:lnTo>
                  <a:pt x="793890" y="153816"/>
                </a:lnTo>
                <a:lnTo>
                  <a:pt x="821446" y="141820"/>
                </a:lnTo>
                <a:lnTo>
                  <a:pt x="824761" y="136982"/>
                </a:lnTo>
                <a:lnTo>
                  <a:pt x="837901" y="123063"/>
                </a:lnTo>
                <a:lnTo>
                  <a:pt x="853209" y="115165"/>
                </a:lnTo>
                <a:lnTo>
                  <a:pt x="870288" y="111984"/>
                </a:lnTo>
                <a:lnTo>
                  <a:pt x="888743" y="112217"/>
                </a:lnTo>
                <a:lnTo>
                  <a:pt x="895563" y="112750"/>
                </a:lnTo>
                <a:lnTo>
                  <a:pt x="902459" y="112140"/>
                </a:lnTo>
                <a:lnTo>
                  <a:pt x="939670" y="95884"/>
                </a:lnTo>
                <a:lnTo>
                  <a:pt x="943431" y="84955"/>
                </a:lnTo>
                <a:lnTo>
                  <a:pt x="940954" y="80556"/>
                </a:lnTo>
                <a:lnTo>
                  <a:pt x="935771" y="77025"/>
                </a:lnTo>
                <a:lnTo>
                  <a:pt x="929294" y="73952"/>
                </a:lnTo>
                <a:lnTo>
                  <a:pt x="921877" y="71462"/>
                </a:lnTo>
                <a:lnTo>
                  <a:pt x="900131" y="71189"/>
                </a:lnTo>
                <a:lnTo>
                  <a:pt x="870697" y="71778"/>
                </a:lnTo>
                <a:lnTo>
                  <a:pt x="844762" y="71980"/>
                </a:lnTo>
                <a:lnTo>
                  <a:pt x="811070" y="71323"/>
                </a:lnTo>
                <a:lnTo>
                  <a:pt x="783028" y="69913"/>
                </a:lnTo>
                <a:lnTo>
                  <a:pt x="755849" y="70470"/>
                </a:lnTo>
                <a:lnTo>
                  <a:pt x="742318" y="70404"/>
                </a:lnTo>
                <a:lnTo>
                  <a:pt x="728964" y="69189"/>
                </a:lnTo>
                <a:lnTo>
                  <a:pt x="714193" y="66555"/>
                </a:lnTo>
                <a:lnTo>
                  <a:pt x="699567" y="64439"/>
                </a:lnTo>
                <a:lnTo>
                  <a:pt x="684955" y="64724"/>
                </a:lnTo>
                <a:lnTo>
                  <a:pt x="670227" y="69291"/>
                </a:lnTo>
                <a:lnTo>
                  <a:pt x="666861" y="70967"/>
                </a:lnTo>
                <a:lnTo>
                  <a:pt x="661769" y="71119"/>
                </a:lnTo>
                <a:lnTo>
                  <a:pt x="658137" y="69951"/>
                </a:lnTo>
                <a:lnTo>
                  <a:pt x="648712" y="68343"/>
                </a:lnTo>
                <a:lnTo>
                  <a:pt x="639817" y="69259"/>
                </a:lnTo>
                <a:lnTo>
                  <a:pt x="631226" y="71966"/>
                </a:lnTo>
                <a:lnTo>
                  <a:pt x="616741" y="78217"/>
                </a:lnTo>
                <a:lnTo>
                  <a:pt x="604353" y="82282"/>
                </a:lnTo>
                <a:lnTo>
                  <a:pt x="594802" y="85648"/>
                </a:lnTo>
                <a:lnTo>
                  <a:pt x="591703" y="87731"/>
                </a:lnTo>
                <a:lnTo>
                  <a:pt x="588464" y="89420"/>
                </a:lnTo>
                <a:lnTo>
                  <a:pt x="588782" y="93649"/>
                </a:lnTo>
                <a:lnTo>
                  <a:pt x="610677" y="99885"/>
                </a:lnTo>
                <a:lnTo>
                  <a:pt x="605952" y="100685"/>
                </a:lnTo>
                <a:lnTo>
                  <a:pt x="600504" y="101180"/>
                </a:lnTo>
                <a:lnTo>
                  <a:pt x="595259" y="102539"/>
                </a:lnTo>
                <a:lnTo>
                  <a:pt x="569732" y="106379"/>
                </a:lnTo>
                <a:lnTo>
                  <a:pt x="546008" y="103870"/>
                </a:lnTo>
                <a:lnTo>
                  <a:pt x="524161" y="94403"/>
                </a:lnTo>
                <a:lnTo>
                  <a:pt x="504263" y="77368"/>
                </a:lnTo>
                <a:lnTo>
                  <a:pt x="498764" y="71272"/>
                </a:lnTo>
                <a:lnTo>
                  <a:pt x="490763" y="66014"/>
                </a:lnTo>
                <a:lnTo>
                  <a:pt x="461236" y="41643"/>
                </a:lnTo>
                <a:lnTo>
                  <a:pt x="459102" y="28460"/>
                </a:lnTo>
                <a:lnTo>
                  <a:pt x="455203" y="25247"/>
                </a:lnTo>
                <a:lnTo>
                  <a:pt x="449918" y="21536"/>
                </a:lnTo>
                <a:lnTo>
                  <a:pt x="444084" y="18491"/>
                </a:lnTo>
                <a:lnTo>
                  <a:pt x="437937" y="15932"/>
                </a:lnTo>
                <a:lnTo>
                  <a:pt x="430210" y="13144"/>
                </a:lnTo>
                <a:lnTo>
                  <a:pt x="426146" y="18389"/>
                </a:lnTo>
                <a:lnTo>
                  <a:pt x="406257" y="47955"/>
                </a:lnTo>
                <a:lnTo>
                  <a:pt x="401914" y="46316"/>
                </a:lnTo>
                <a:lnTo>
                  <a:pt x="400758" y="41643"/>
                </a:lnTo>
                <a:lnTo>
                  <a:pt x="399057" y="37020"/>
                </a:lnTo>
                <a:lnTo>
                  <a:pt x="398523" y="32270"/>
                </a:lnTo>
                <a:lnTo>
                  <a:pt x="360907" y="3857"/>
                </a:lnTo>
                <a:lnTo>
                  <a:pt x="350950" y="1381"/>
                </a:lnTo>
                <a:lnTo>
                  <a:pt x="340929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36821" y="8367853"/>
            <a:ext cx="1196367" cy="34136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042946" y="8984632"/>
            <a:ext cx="50165" cy="27940"/>
          </a:xfrm>
          <a:custGeom>
            <a:avLst/>
            <a:gdLst/>
            <a:ahLst/>
            <a:cxnLst/>
            <a:rect l="l" t="t" r="r" b="b"/>
            <a:pathLst>
              <a:path w="50165" h="27940">
                <a:moveTo>
                  <a:pt x="15300" y="0"/>
                </a:moveTo>
                <a:lnTo>
                  <a:pt x="3756" y="4717"/>
                </a:lnTo>
                <a:lnTo>
                  <a:pt x="0" y="17573"/>
                </a:lnTo>
                <a:lnTo>
                  <a:pt x="4973" y="25402"/>
                </a:lnTo>
                <a:lnTo>
                  <a:pt x="16771" y="27311"/>
                </a:lnTo>
                <a:lnTo>
                  <a:pt x="30402" y="25310"/>
                </a:lnTo>
                <a:lnTo>
                  <a:pt x="40868" y="21409"/>
                </a:lnTo>
                <a:lnTo>
                  <a:pt x="49250" y="16506"/>
                </a:lnTo>
                <a:lnTo>
                  <a:pt x="49682" y="10614"/>
                </a:lnTo>
                <a:lnTo>
                  <a:pt x="42011" y="5953"/>
                </a:lnTo>
                <a:lnTo>
                  <a:pt x="29696" y="1164"/>
                </a:lnTo>
                <a:lnTo>
                  <a:pt x="15300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142690" y="8756789"/>
            <a:ext cx="45720" cy="29845"/>
          </a:xfrm>
          <a:custGeom>
            <a:avLst/>
            <a:gdLst/>
            <a:ahLst/>
            <a:cxnLst/>
            <a:rect l="l" t="t" r="r" b="b"/>
            <a:pathLst>
              <a:path w="45720" h="29845">
                <a:moveTo>
                  <a:pt x="21996" y="16027"/>
                </a:moveTo>
                <a:lnTo>
                  <a:pt x="20091" y="1003"/>
                </a:lnTo>
                <a:lnTo>
                  <a:pt x="9461" y="0"/>
                </a:lnTo>
                <a:lnTo>
                  <a:pt x="7607" y="5753"/>
                </a:lnTo>
                <a:lnTo>
                  <a:pt x="1714" y="6426"/>
                </a:lnTo>
                <a:lnTo>
                  <a:pt x="0" y="16611"/>
                </a:lnTo>
                <a:lnTo>
                  <a:pt x="13957" y="22047"/>
                </a:lnTo>
                <a:lnTo>
                  <a:pt x="21996" y="16027"/>
                </a:lnTo>
                <a:close/>
              </a:path>
              <a:path w="45720" h="29845">
                <a:moveTo>
                  <a:pt x="45288" y="12534"/>
                </a:moveTo>
                <a:lnTo>
                  <a:pt x="38658" y="10185"/>
                </a:lnTo>
                <a:lnTo>
                  <a:pt x="31115" y="7493"/>
                </a:lnTo>
                <a:lnTo>
                  <a:pt x="23469" y="15138"/>
                </a:lnTo>
                <a:lnTo>
                  <a:pt x="28448" y="29311"/>
                </a:lnTo>
                <a:lnTo>
                  <a:pt x="37312" y="28270"/>
                </a:lnTo>
                <a:lnTo>
                  <a:pt x="39230" y="23317"/>
                </a:lnTo>
                <a:lnTo>
                  <a:pt x="44208" y="21412"/>
                </a:lnTo>
                <a:lnTo>
                  <a:pt x="45288" y="12534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774852" y="8470107"/>
            <a:ext cx="591185" cy="694690"/>
          </a:xfrm>
          <a:custGeom>
            <a:avLst/>
            <a:gdLst/>
            <a:ahLst/>
            <a:cxnLst/>
            <a:rect l="l" t="t" r="r" b="b"/>
            <a:pathLst>
              <a:path w="591185" h="694690">
                <a:moveTo>
                  <a:pt x="444571" y="0"/>
                </a:moveTo>
                <a:lnTo>
                  <a:pt x="413550" y="13043"/>
                </a:lnTo>
                <a:lnTo>
                  <a:pt x="401575" y="30877"/>
                </a:lnTo>
                <a:lnTo>
                  <a:pt x="396525" y="47836"/>
                </a:lnTo>
                <a:lnTo>
                  <a:pt x="393990" y="65569"/>
                </a:lnTo>
                <a:lnTo>
                  <a:pt x="389559" y="85725"/>
                </a:lnTo>
                <a:lnTo>
                  <a:pt x="379118" y="107623"/>
                </a:lnTo>
                <a:lnTo>
                  <a:pt x="363720" y="130283"/>
                </a:lnTo>
                <a:lnTo>
                  <a:pt x="347538" y="152305"/>
                </a:lnTo>
                <a:lnTo>
                  <a:pt x="334746" y="172288"/>
                </a:lnTo>
                <a:lnTo>
                  <a:pt x="333095" y="190089"/>
                </a:lnTo>
                <a:lnTo>
                  <a:pt x="329858" y="218505"/>
                </a:lnTo>
                <a:lnTo>
                  <a:pt x="318014" y="238398"/>
                </a:lnTo>
                <a:lnTo>
                  <a:pt x="290537" y="230632"/>
                </a:lnTo>
                <a:lnTo>
                  <a:pt x="283033" y="235205"/>
                </a:lnTo>
                <a:lnTo>
                  <a:pt x="274756" y="251958"/>
                </a:lnTo>
                <a:lnTo>
                  <a:pt x="268629" y="271726"/>
                </a:lnTo>
                <a:lnTo>
                  <a:pt x="267576" y="285343"/>
                </a:lnTo>
                <a:lnTo>
                  <a:pt x="253088" y="293828"/>
                </a:lnTo>
                <a:lnTo>
                  <a:pt x="226171" y="294080"/>
                </a:lnTo>
                <a:lnTo>
                  <a:pt x="211683" y="302565"/>
                </a:lnTo>
                <a:lnTo>
                  <a:pt x="55778" y="311163"/>
                </a:lnTo>
                <a:lnTo>
                  <a:pt x="45224" y="311480"/>
                </a:lnTo>
                <a:lnTo>
                  <a:pt x="40563" y="311975"/>
                </a:lnTo>
                <a:lnTo>
                  <a:pt x="33121" y="315933"/>
                </a:lnTo>
                <a:lnTo>
                  <a:pt x="30538" y="323223"/>
                </a:lnTo>
                <a:lnTo>
                  <a:pt x="32968" y="330115"/>
                </a:lnTo>
                <a:lnTo>
                  <a:pt x="40563" y="332880"/>
                </a:lnTo>
                <a:lnTo>
                  <a:pt x="55635" y="332541"/>
                </a:lnTo>
                <a:lnTo>
                  <a:pt x="75260" y="332651"/>
                </a:lnTo>
                <a:lnTo>
                  <a:pt x="81846" y="338558"/>
                </a:lnTo>
                <a:lnTo>
                  <a:pt x="85523" y="348548"/>
                </a:lnTo>
                <a:lnTo>
                  <a:pt x="86288" y="362630"/>
                </a:lnTo>
                <a:lnTo>
                  <a:pt x="84137" y="380809"/>
                </a:lnTo>
                <a:lnTo>
                  <a:pt x="76573" y="379138"/>
                </a:lnTo>
                <a:lnTo>
                  <a:pt x="67681" y="374880"/>
                </a:lnTo>
                <a:lnTo>
                  <a:pt x="58870" y="370053"/>
                </a:lnTo>
                <a:lnTo>
                  <a:pt x="51549" y="366674"/>
                </a:lnTo>
                <a:lnTo>
                  <a:pt x="41254" y="363747"/>
                </a:lnTo>
                <a:lnTo>
                  <a:pt x="31694" y="362213"/>
                </a:lnTo>
                <a:lnTo>
                  <a:pt x="22022" y="362170"/>
                </a:lnTo>
                <a:lnTo>
                  <a:pt x="11391" y="363715"/>
                </a:lnTo>
                <a:lnTo>
                  <a:pt x="3302" y="365392"/>
                </a:lnTo>
                <a:lnTo>
                  <a:pt x="0" y="378333"/>
                </a:lnTo>
                <a:lnTo>
                  <a:pt x="6781" y="381165"/>
                </a:lnTo>
                <a:lnTo>
                  <a:pt x="46559" y="402714"/>
                </a:lnTo>
                <a:lnTo>
                  <a:pt x="73930" y="429308"/>
                </a:lnTo>
                <a:lnTo>
                  <a:pt x="85000" y="460220"/>
                </a:lnTo>
                <a:lnTo>
                  <a:pt x="75874" y="494724"/>
                </a:lnTo>
                <a:lnTo>
                  <a:pt x="42659" y="532092"/>
                </a:lnTo>
                <a:lnTo>
                  <a:pt x="37592" y="536283"/>
                </a:lnTo>
                <a:lnTo>
                  <a:pt x="41783" y="545490"/>
                </a:lnTo>
                <a:lnTo>
                  <a:pt x="48907" y="547433"/>
                </a:lnTo>
                <a:lnTo>
                  <a:pt x="59615" y="562957"/>
                </a:lnTo>
                <a:lnTo>
                  <a:pt x="62364" y="592501"/>
                </a:lnTo>
                <a:lnTo>
                  <a:pt x="64097" y="624352"/>
                </a:lnTo>
                <a:lnTo>
                  <a:pt x="71755" y="646798"/>
                </a:lnTo>
                <a:lnTo>
                  <a:pt x="78692" y="653186"/>
                </a:lnTo>
                <a:lnTo>
                  <a:pt x="86425" y="658550"/>
                </a:lnTo>
                <a:lnTo>
                  <a:pt x="94788" y="663027"/>
                </a:lnTo>
                <a:lnTo>
                  <a:pt x="103619" y="666750"/>
                </a:lnTo>
                <a:lnTo>
                  <a:pt x="103238" y="668858"/>
                </a:lnTo>
                <a:lnTo>
                  <a:pt x="103657" y="671182"/>
                </a:lnTo>
                <a:lnTo>
                  <a:pt x="105981" y="674332"/>
                </a:lnTo>
                <a:lnTo>
                  <a:pt x="107226" y="675551"/>
                </a:lnTo>
                <a:lnTo>
                  <a:pt x="107048" y="675678"/>
                </a:lnTo>
                <a:lnTo>
                  <a:pt x="107797" y="676199"/>
                </a:lnTo>
                <a:lnTo>
                  <a:pt x="113741" y="683057"/>
                </a:lnTo>
                <a:lnTo>
                  <a:pt x="120726" y="687095"/>
                </a:lnTo>
                <a:lnTo>
                  <a:pt x="127952" y="688238"/>
                </a:lnTo>
                <a:lnTo>
                  <a:pt x="151982" y="694314"/>
                </a:lnTo>
                <a:lnTo>
                  <a:pt x="176344" y="692598"/>
                </a:lnTo>
                <a:lnTo>
                  <a:pt x="220306" y="666610"/>
                </a:lnTo>
                <a:lnTo>
                  <a:pt x="245033" y="635021"/>
                </a:lnTo>
                <a:lnTo>
                  <a:pt x="258864" y="598792"/>
                </a:lnTo>
                <a:lnTo>
                  <a:pt x="264673" y="566112"/>
                </a:lnTo>
                <a:lnTo>
                  <a:pt x="264067" y="535526"/>
                </a:lnTo>
                <a:lnTo>
                  <a:pt x="263028" y="504261"/>
                </a:lnTo>
                <a:lnTo>
                  <a:pt x="267538" y="469544"/>
                </a:lnTo>
                <a:lnTo>
                  <a:pt x="284489" y="424277"/>
                </a:lnTo>
                <a:lnTo>
                  <a:pt x="309659" y="387698"/>
                </a:lnTo>
                <a:lnTo>
                  <a:pt x="341642" y="359393"/>
                </a:lnTo>
                <a:lnTo>
                  <a:pt x="379031" y="338950"/>
                </a:lnTo>
                <a:lnTo>
                  <a:pt x="400514" y="327764"/>
                </a:lnTo>
                <a:lnTo>
                  <a:pt x="419069" y="314230"/>
                </a:lnTo>
                <a:lnTo>
                  <a:pt x="436322" y="298781"/>
                </a:lnTo>
                <a:lnTo>
                  <a:pt x="453898" y="281851"/>
                </a:lnTo>
                <a:lnTo>
                  <a:pt x="474801" y="267471"/>
                </a:lnTo>
                <a:lnTo>
                  <a:pt x="522151" y="243455"/>
                </a:lnTo>
                <a:lnTo>
                  <a:pt x="550379" y="204438"/>
                </a:lnTo>
                <a:lnTo>
                  <a:pt x="557441" y="181127"/>
                </a:lnTo>
                <a:lnTo>
                  <a:pt x="563651" y="167521"/>
                </a:lnTo>
                <a:lnTo>
                  <a:pt x="572185" y="152741"/>
                </a:lnTo>
                <a:lnTo>
                  <a:pt x="580443" y="137874"/>
                </a:lnTo>
                <a:lnTo>
                  <a:pt x="585825" y="124003"/>
                </a:lnTo>
                <a:lnTo>
                  <a:pt x="590654" y="107826"/>
                </a:lnTo>
                <a:lnTo>
                  <a:pt x="590501" y="100321"/>
                </a:lnTo>
                <a:lnTo>
                  <a:pt x="586206" y="91402"/>
                </a:lnTo>
                <a:lnTo>
                  <a:pt x="574111" y="81906"/>
                </a:lnTo>
                <a:lnTo>
                  <a:pt x="559395" y="79483"/>
                </a:lnTo>
                <a:lnTo>
                  <a:pt x="543895" y="79107"/>
                </a:lnTo>
                <a:lnTo>
                  <a:pt x="529450" y="75755"/>
                </a:lnTo>
                <a:lnTo>
                  <a:pt x="507901" y="44365"/>
                </a:lnTo>
                <a:lnTo>
                  <a:pt x="477815" y="14776"/>
                </a:lnTo>
                <a:lnTo>
                  <a:pt x="444571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550783" y="8617060"/>
            <a:ext cx="1205230" cy="434975"/>
          </a:xfrm>
          <a:custGeom>
            <a:avLst/>
            <a:gdLst/>
            <a:ahLst/>
            <a:cxnLst/>
            <a:rect l="l" t="t" r="r" b="b"/>
            <a:pathLst>
              <a:path w="1205230" h="434975">
                <a:moveTo>
                  <a:pt x="93522" y="0"/>
                </a:moveTo>
                <a:lnTo>
                  <a:pt x="90321" y="2844"/>
                </a:lnTo>
                <a:lnTo>
                  <a:pt x="87401" y="13100"/>
                </a:lnTo>
                <a:lnTo>
                  <a:pt x="87306" y="16738"/>
                </a:lnTo>
                <a:lnTo>
                  <a:pt x="88110" y="20462"/>
                </a:lnTo>
                <a:lnTo>
                  <a:pt x="88950" y="27609"/>
                </a:lnTo>
                <a:lnTo>
                  <a:pt x="91429" y="33458"/>
                </a:lnTo>
                <a:lnTo>
                  <a:pt x="92850" y="39501"/>
                </a:lnTo>
                <a:lnTo>
                  <a:pt x="93216" y="45742"/>
                </a:lnTo>
                <a:lnTo>
                  <a:pt x="92531" y="52184"/>
                </a:lnTo>
                <a:lnTo>
                  <a:pt x="55401" y="84116"/>
                </a:lnTo>
                <a:lnTo>
                  <a:pt x="17398" y="87150"/>
                </a:lnTo>
                <a:lnTo>
                  <a:pt x="9088" y="89950"/>
                </a:lnTo>
                <a:lnTo>
                  <a:pt x="2259" y="98247"/>
                </a:lnTo>
                <a:lnTo>
                  <a:pt x="0" y="106887"/>
                </a:lnTo>
                <a:lnTo>
                  <a:pt x="1021" y="115820"/>
                </a:lnTo>
                <a:lnTo>
                  <a:pt x="4395" y="124339"/>
                </a:lnTo>
                <a:lnTo>
                  <a:pt x="9194" y="131737"/>
                </a:lnTo>
                <a:lnTo>
                  <a:pt x="24848" y="146437"/>
                </a:lnTo>
                <a:lnTo>
                  <a:pt x="42387" y="158170"/>
                </a:lnTo>
                <a:lnTo>
                  <a:pt x="59223" y="171158"/>
                </a:lnTo>
                <a:lnTo>
                  <a:pt x="72770" y="189623"/>
                </a:lnTo>
                <a:lnTo>
                  <a:pt x="81422" y="220352"/>
                </a:lnTo>
                <a:lnTo>
                  <a:pt x="80552" y="252153"/>
                </a:lnTo>
                <a:lnTo>
                  <a:pt x="73638" y="283890"/>
                </a:lnTo>
                <a:lnTo>
                  <a:pt x="60202" y="327467"/>
                </a:lnTo>
                <a:lnTo>
                  <a:pt x="59001" y="335387"/>
                </a:lnTo>
                <a:lnTo>
                  <a:pt x="59932" y="342480"/>
                </a:lnTo>
                <a:lnTo>
                  <a:pt x="62368" y="353034"/>
                </a:lnTo>
                <a:lnTo>
                  <a:pt x="67312" y="355806"/>
                </a:lnTo>
                <a:lnTo>
                  <a:pt x="69115" y="359914"/>
                </a:lnTo>
                <a:lnTo>
                  <a:pt x="67780" y="365361"/>
                </a:lnTo>
                <a:lnTo>
                  <a:pt x="63308" y="372148"/>
                </a:lnTo>
                <a:lnTo>
                  <a:pt x="55993" y="377215"/>
                </a:lnTo>
                <a:lnTo>
                  <a:pt x="53631" y="381266"/>
                </a:lnTo>
                <a:lnTo>
                  <a:pt x="48144" y="383628"/>
                </a:lnTo>
                <a:lnTo>
                  <a:pt x="46074" y="388353"/>
                </a:lnTo>
                <a:lnTo>
                  <a:pt x="43633" y="397663"/>
                </a:lnTo>
                <a:lnTo>
                  <a:pt x="44795" y="405787"/>
                </a:lnTo>
                <a:lnTo>
                  <a:pt x="49314" y="412506"/>
                </a:lnTo>
                <a:lnTo>
                  <a:pt x="56946" y="417601"/>
                </a:lnTo>
                <a:lnTo>
                  <a:pt x="61937" y="419912"/>
                </a:lnTo>
                <a:lnTo>
                  <a:pt x="67283" y="418084"/>
                </a:lnTo>
                <a:lnTo>
                  <a:pt x="69074" y="412673"/>
                </a:lnTo>
                <a:lnTo>
                  <a:pt x="73627" y="405220"/>
                </a:lnTo>
                <a:lnTo>
                  <a:pt x="79302" y="404521"/>
                </a:lnTo>
                <a:lnTo>
                  <a:pt x="93445" y="410133"/>
                </a:lnTo>
                <a:lnTo>
                  <a:pt x="99821" y="411619"/>
                </a:lnTo>
                <a:lnTo>
                  <a:pt x="113181" y="411683"/>
                </a:lnTo>
                <a:lnTo>
                  <a:pt x="127875" y="410595"/>
                </a:lnTo>
                <a:lnTo>
                  <a:pt x="142480" y="408270"/>
                </a:lnTo>
                <a:lnTo>
                  <a:pt x="157047" y="405596"/>
                </a:lnTo>
                <a:lnTo>
                  <a:pt x="171627" y="403466"/>
                </a:lnTo>
                <a:lnTo>
                  <a:pt x="211648" y="411094"/>
                </a:lnTo>
                <a:lnTo>
                  <a:pt x="232929" y="424192"/>
                </a:lnTo>
                <a:lnTo>
                  <a:pt x="243255" y="423887"/>
                </a:lnTo>
                <a:lnTo>
                  <a:pt x="245528" y="423164"/>
                </a:lnTo>
                <a:lnTo>
                  <a:pt x="247484" y="423113"/>
                </a:lnTo>
                <a:lnTo>
                  <a:pt x="264506" y="415580"/>
                </a:lnTo>
                <a:lnTo>
                  <a:pt x="281786" y="408647"/>
                </a:lnTo>
                <a:lnTo>
                  <a:pt x="294252" y="406839"/>
                </a:lnTo>
                <a:lnTo>
                  <a:pt x="306424" y="406917"/>
                </a:lnTo>
                <a:lnTo>
                  <a:pt x="318302" y="408876"/>
                </a:lnTo>
                <a:lnTo>
                  <a:pt x="336384" y="414820"/>
                </a:lnTo>
                <a:lnTo>
                  <a:pt x="343432" y="406476"/>
                </a:lnTo>
                <a:lnTo>
                  <a:pt x="339203" y="400596"/>
                </a:lnTo>
                <a:lnTo>
                  <a:pt x="351281" y="388027"/>
                </a:lnTo>
                <a:lnTo>
                  <a:pt x="363052" y="381258"/>
                </a:lnTo>
                <a:lnTo>
                  <a:pt x="374516" y="380288"/>
                </a:lnTo>
                <a:lnTo>
                  <a:pt x="385672" y="385114"/>
                </a:lnTo>
                <a:lnTo>
                  <a:pt x="395743" y="390944"/>
                </a:lnTo>
                <a:lnTo>
                  <a:pt x="401484" y="393992"/>
                </a:lnTo>
                <a:lnTo>
                  <a:pt x="407275" y="398132"/>
                </a:lnTo>
                <a:lnTo>
                  <a:pt x="413676" y="399529"/>
                </a:lnTo>
                <a:lnTo>
                  <a:pt x="422472" y="400562"/>
                </a:lnTo>
                <a:lnTo>
                  <a:pt x="428616" y="399581"/>
                </a:lnTo>
                <a:lnTo>
                  <a:pt x="434434" y="397670"/>
                </a:lnTo>
                <a:lnTo>
                  <a:pt x="442251" y="395909"/>
                </a:lnTo>
                <a:lnTo>
                  <a:pt x="462841" y="396275"/>
                </a:lnTo>
                <a:lnTo>
                  <a:pt x="481889" y="400524"/>
                </a:lnTo>
                <a:lnTo>
                  <a:pt x="501292" y="404094"/>
                </a:lnTo>
                <a:lnTo>
                  <a:pt x="522947" y="402424"/>
                </a:lnTo>
                <a:lnTo>
                  <a:pt x="535316" y="398547"/>
                </a:lnTo>
                <a:lnTo>
                  <a:pt x="548094" y="394039"/>
                </a:lnTo>
                <a:lnTo>
                  <a:pt x="561046" y="390555"/>
                </a:lnTo>
                <a:lnTo>
                  <a:pt x="573937" y="389750"/>
                </a:lnTo>
                <a:lnTo>
                  <a:pt x="588334" y="393649"/>
                </a:lnTo>
                <a:lnTo>
                  <a:pt x="598751" y="400912"/>
                </a:lnTo>
                <a:lnTo>
                  <a:pt x="608090" y="409258"/>
                </a:lnTo>
                <a:lnTo>
                  <a:pt x="619251" y="416407"/>
                </a:lnTo>
                <a:lnTo>
                  <a:pt x="627430" y="419068"/>
                </a:lnTo>
                <a:lnTo>
                  <a:pt x="634100" y="419300"/>
                </a:lnTo>
                <a:lnTo>
                  <a:pt x="640718" y="418022"/>
                </a:lnTo>
                <a:lnTo>
                  <a:pt x="667574" y="411448"/>
                </a:lnTo>
                <a:lnTo>
                  <a:pt x="677944" y="409277"/>
                </a:lnTo>
                <a:lnTo>
                  <a:pt x="719256" y="423503"/>
                </a:lnTo>
                <a:lnTo>
                  <a:pt x="732700" y="432269"/>
                </a:lnTo>
                <a:lnTo>
                  <a:pt x="737450" y="430199"/>
                </a:lnTo>
                <a:lnTo>
                  <a:pt x="739977" y="426732"/>
                </a:lnTo>
                <a:lnTo>
                  <a:pt x="766152" y="418706"/>
                </a:lnTo>
                <a:lnTo>
                  <a:pt x="759522" y="422617"/>
                </a:lnTo>
                <a:lnTo>
                  <a:pt x="760767" y="434975"/>
                </a:lnTo>
                <a:lnTo>
                  <a:pt x="770571" y="434009"/>
                </a:lnTo>
                <a:lnTo>
                  <a:pt x="772006" y="433628"/>
                </a:lnTo>
                <a:lnTo>
                  <a:pt x="772019" y="433793"/>
                </a:lnTo>
                <a:lnTo>
                  <a:pt x="776743" y="432422"/>
                </a:lnTo>
                <a:lnTo>
                  <a:pt x="778293" y="431761"/>
                </a:lnTo>
                <a:lnTo>
                  <a:pt x="861733" y="404579"/>
                </a:lnTo>
                <a:lnTo>
                  <a:pt x="870655" y="401906"/>
                </a:lnTo>
                <a:lnTo>
                  <a:pt x="879664" y="399694"/>
                </a:lnTo>
                <a:lnTo>
                  <a:pt x="897192" y="397433"/>
                </a:lnTo>
                <a:lnTo>
                  <a:pt x="912243" y="398018"/>
                </a:lnTo>
                <a:lnTo>
                  <a:pt x="943583" y="402666"/>
                </a:lnTo>
                <a:lnTo>
                  <a:pt x="963325" y="403233"/>
                </a:lnTo>
                <a:lnTo>
                  <a:pt x="1010474" y="374510"/>
                </a:lnTo>
                <a:lnTo>
                  <a:pt x="1014106" y="362813"/>
                </a:lnTo>
                <a:lnTo>
                  <a:pt x="1016723" y="357644"/>
                </a:lnTo>
                <a:lnTo>
                  <a:pt x="1021698" y="350150"/>
                </a:lnTo>
                <a:lnTo>
                  <a:pt x="1027681" y="343974"/>
                </a:lnTo>
                <a:lnTo>
                  <a:pt x="1034062" y="338258"/>
                </a:lnTo>
                <a:lnTo>
                  <a:pt x="1040230" y="332143"/>
                </a:lnTo>
                <a:lnTo>
                  <a:pt x="1046294" y="324545"/>
                </a:lnTo>
                <a:lnTo>
                  <a:pt x="1050981" y="317041"/>
                </a:lnTo>
                <a:lnTo>
                  <a:pt x="1054954" y="309077"/>
                </a:lnTo>
                <a:lnTo>
                  <a:pt x="1058874" y="300101"/>
                </a:lnTo>
                <a:lnTo>
                  <a:pt x="1083573" y="263647"/>
                </a:lnTo>
                <a:lnTo>
                  <a:pt x="1117894" y="238390"/>
                </a:lnTo>
                <a:lnTo>
                  <a:pt x="1157726" y="219978"/>
                </a:lnTo>
                <a:lnTo>
                  <a:pt x="1198955" y="204063"/>
                </a:lnTo>
                <a:lnTo>
                  <a:pt x="1203675" y="200200"/>
                </a:lnTo>
                <a:lnTo>
                  <a:pt x="1204711" y="195059"/>
                </a:lnTo>
                <a:lnTo>
                  <a:pt x="1202323" y="190365"/>
                </a:lnTo>
                <a:lnTo>
                  <a:pt x="1196771" y="187845"/>
                </a:lnTo>
                <a:lnTo>
                  <a:pt x="1183158" y="184300"/>
                </a:lnTo>
                <a:lnTo>
                  <a:pt x="1173453" y="177898"/>
                </a:lnTo>
                <a:lnTo>
                  <a:pt x="1167035" y="169300"/>
                </a:lnTo>
                <a:lnTo>
                  <a:pt x="1163281" y="159169"/>
                </a:lnTo>
                <a:lnTo>
                  <a:pt x="1164208" y="158369"/>
                </a:lnTo>
                <a:lnTo>
                  <a:pt x="1172276" y="144513"/>
                </a:lnTo>
                <a:lnTo>
                  <a:pt x="1178756" y="130487"/>
                </a:lnTo>
                <a:lnTo>
                  <a:pt x="1183807" y="115854"/>
                </a:lnTo>
                <a:lnTo>
                  <a:pt x="1187588" y="100177"/>
                </a:lnTo>
                <a:lnTo>
                  <a:pt x="1189049" y="92608"/>
                </a:lnTo>
                <a:lnTo>
                  <a:pt x="1182115" y="88023"/>
                </a:lnTo>
                <a:lnTo>
                  <a:pt x="1175447" y="90855"/>
                </a:lnTo>
                <a:lnTo>
                  <a:pt x="1153952" y="97915"/>
                </a:lnTo>
                <a:lnTo>
                  <a:pt x="1132575" y="100918"/>
                </a:lnTo>
                <a:lnTo>
                  <a:pt x="1111489" y="100005"/>
                </a:lnTo>
                <a:lnTo>
                  <a:pt x="1090865" y="95313"/>
                </a:lnTo>
                <a:lnTo>
                  <a:pt x="1091068" y="92379"/>
                </a:lnTo>
                <a:lnTo>
                  <a:pt x="1090014" y="89281"/>
                </a:lnTo>
                <a:lnTo>
                  <a:pt x="1025914" y="59555"/>
                </a:lnTo>
                <a:lnTo>
                  <a:pt x="959331" y="46316"/>
                </a:lnTo>
                <a:lnTo>
                  <a:pt x="918829" y="43118"/>
                </a:lnTo>
                <a:lnTo>
                  <a:pt x="878737" y="42252"/>
                </a:lnTo>
                <a:lnTo>
                  <a:pt x="877264" y="41402"/>
                </a:lnTo>
                <a:lnTo>
                  <a:pt x="860927" y="36484"/>
                </a:lnTo>
                <a:lnTo>
                  <a:pt x="844746" y="33110"/>
                </a:lnTo>
                <a:lnTo>
                  <a:pt x="828326" y="31206"/>
                </a:lnTo>
                <a:lnTo>
                  <a:pt x="807439" y="30734"/>
                </a:lnTo>
                <a:lnTo>
                  <a:pt x="805039" y="32753"/>
                </a:lnTo>
                <a:lnTo>
                  <a:pt x="803972" y="35382"/>
                </a:lnTo>
                <a:lnTo>
                  <a:pt x="753052" y="31619"/>
                </a:lnTo>
                <a:lnTo>
                  <a:pt x="702206" y="28210"/>
                </a:lnTo>
                <a:lnTo>
                  <a:pt x="651410" y="25189"/>
                </a:lnTo>
                <a:lnTo>
                  <a:pt x="600642" y="22590"/>
                </a:lnTo>
                <a:lnTo>
                  <a:pt x="549880" y="20447"/>
                </a:lnTo>
                <a:lnTo>
                  <a:pt x="499102" y="18795"/>
                </a:lnTo>
                <a:lnTo>
                  <a:pt x="448284" y="17667"/>
                </a:lnTo>
                <a:lnTo>
                  <a:pt x="397404" y="17098"/>
                </a:lnTo>
                <a:lnTo>
                  <a:pt x="346440" y="17122"/>
                </a:lnTo>
                <a:lnTo>
                  <a:pt x="295369" y="17774"/>
                </a:lnTo>
                <a:lnTo>
                  <a:pt x="244169" y="19088"/>
                </a:lnTo>
                <a:lnTo>
                  <a:pt x="243216" y="17754"/>
                </a:lnTo>
                <a:lnTo>
                  <a:pt x="241807" y="16675"/>
                </a:lnTo>
                <a:lnTo>
                  <a:pt x="204225" y="10284"/>
                </a:lnTo>
                <a:lnTo>
                  <a:pt x="168726" y="5608"/>
                </a:lnTo>
                <a:lnTo>
                  <a:pt x="133077" y="2231"/>
                </a:lnTo>
                <a:lnTo>
                  <a:pt x="93522" y="0"/>
                </a:lnTo>
                <a:close/>
              </a:path>
            </a:pathLst>
          </a:custGeom>
          <a:solidFill>
            <a:srgbClr val="5DAB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49992" y="8867922"/>
            <a:ext cx="222110" cy="6536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3916978" y="8725861"/>
            <a:ext cx="95885" cy="58419"/>
          </a:xfrm>
          <a:custGeom>
            <a:avLst/>
            <a:gdLst/>
            <a:ahLst/>
            <a:cxnLst/>
            <a:rect l="l" t="t" r="r" b="b"/>
            <a:pathLst>
              <a:path w="95884" h="58420">
                <a:moveTo>
                  <a:pt x="68275" y="0"/>
                </a:moveTo>
                <a:lnTo>
                  <a:pt x="56946" y="4775"/>
                </a:lnTo>
                <a:lnTo>
                  <a:pt x="56730" y="9004"/>
                </a:lnTo>
                <a:lnTo>
                  <a:pt x="52044" y="12585"/>
                </a:lnTo>
                <a:lnTo>
                  <a:pt x="46429" y="13585"/>
                </a:lnTo>
                <a:lnTo>
                  <a:pt x="38109" y="12245"/>
                </a:lnTo>
                <a:lnTo>
                  <a:pt x="29556" y="9949"/>
                </a:lnTo>
                <a:lnTo>
                  <a:pt x="22694" y="7924"/>
                </a:lnTo>
                <a:lnTo>
                  <a:pt x="21716" y="7962"/>
                </a:lnTo>
                <a:lnTo>
                  <a:pt x="21450" y="7670"/>
                </a:lnTo>
                <a:lnTo>
                  <a:pt x="15112" y="5622"/>
                </a:lnTo>
                <a:lnTo>
                  <a:pt x="9586" y="8335"/>
                </a:lnTo>
                <a:lnTo>
                  <a:pt x="7078" y="13637"/>
                </a:lnTo>
                <a:lnTo>
                  <a:pt x="9791" y="19354"/>
                </a:lnTo>
                <a:lnTo>
                  <a:pt x="13068" y="22174"/>
                </a:lnTo>
                <a:lnTo>
                  <a:pt x="2095" y="35242"/>
                </a:lnTo>
                <a:lnTo>
                  <a:pt x="0" y="44145"/>
                </a:lnTo>
                <a:lnTo>
                  <a:pt x="3657" y="49415"/>
                </a:lnTo>
                <a:lnTo>
                  <a:pt x="16408" y="49377"/>
                </a:lnTo>
                <a:lnTo>
                  <a:pt x="20942" y="44996"/>
                </a:lnTo>
                <a:lnTo>
                  <a:pt x="33803" y="44818"/>
                </a:lnTo>
                <a:lnTo>
                  <a:pt x="34483" y="45165"/>
                </a:lnTo>
                <a:lnTo>
                  <a:pt x="33511" y="46530"/>
                </a:lnTo>
                <a:lnTo>
                  <a:pt x="34353" y="49491"/>
                </a:lnTo>
                <a:lnTo>
                  <a:pt x="35648" y="51244"/>
                </a:lnTo>
                <a:lnTo>
                  <a:pt x="36410" y="53073"/>
                </a:lnTo>
                <a:lnTo>
                  <a:pt x="40792" y="57835"/>
                </a:lnTo>
                <a:lnTo>
                  <a:pt x="46888" y="58102"/>
                </a:lnTo>
                <a:lnTo>
                  <a:pt x="52082" y="51841"/>
                </a:lnTo>
                <a:lnTo>
                  <a:pt x="55079" y="46850"/>
                </a:lnTo>
                <a:lnTo>
                  <a:pt x="58242" y="43243"/>
                </a:lnTo>
                <a:lnTo>
                  <a:pt x="66502" y="45937"/>
                </a:lnTo>
                <a:lnTo>
                  <a:pt x="74741" y="45034"/>
                </a:lnTo>
                <a:lnTo>
                  <a:pt x="82857" y="41168"/>
                </a:lnTo>
                <a:lnTo>
                  <a:pt x="90754" y="34975"/>
                </a:lnTo>
                <a:lnTo>
                  <a:pt x="95427" y="30670"/>
                </a:lnTo>
                <a:lnTo>
                  <a:pt x="92875" y="22860"/>
                </a:lnTo>
                <a:lnTo>
                  <a:pt x="87121" y="21183"/>
                </a:lnTo>
                <a:lnTo>
                  <a:pt x="84797" y="20510"/>
                </a:lnTo>
                <a:lnTo>
                  <a:pt x="74815" y="20675"/>
                </a:lnTo>
                <a:lnTo>
                  <a:pt x="72491" y="18567"/>
                </a:lnTo>
                <a:lnTo>
                  <a:pt x="73609" y="13068"/>
                </a:lnTo>
                <a:lnTo>
                  <a:pt x="73329" y="5410"/>
                </a:lnTo>
                <a:lnTo>
                  <a:pt x="68275" y="0"/>
                </a:lnTo>
                <a:close/>
              </a:path>
            </a:pathLst>
          </a:custGeom>
          <a:solidFill>
            <a:srgbClr val="5DAB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2084863" y="8895434"/>
            <a:ext cx="72390" cy="53340"/>
          </a:xfrm>
          <a:custGeom>
            <a:avLst/>
            <a:gdLst/>
            <a:ahLst/>
            <a:cxnLst/>
            <a:rect l="l" t="t" r="r" b="b"/>
            <a:pathLst>
              <a:path w="72390" h="53340">
                <a:moveTo>
                  <a:pt x="21149" y="0"/>
                </a:moveTo>
                <a:lnTo>
                  <a:pt x="0" y="26697"/>
                </a:lnTo>
                <a:lnTo>
                  <a:pt x="2938" y="35217"/>
                </a:lnTo>
                <a:lnTo>
                  <a:pt x="17468" y="49230"/>
                </a:lnTo>
                <a:lnTo>
                  <a:pt x="36696" y="53039"/>
                </a:lnTo>
                <a:lnTo>
                  <a:pt x="55507" y="47016"/>
                </a:lnTo>
                <a:lnTo>
                  <a:pt x="68787" y="31534"/>
                </a:lnTo>
                <a:lnTo>
                  <a:pt x="72216" y="23748"/>
                </a:lnTo>
                <a:lnTo>
                  <a:pt x="69752" y="13969"/>
                </a:lnTo>
                <a:lnTo>
                  <a:pt x="63047" y="9740"/>
                </a:lnTo>
                <a:lnTo>
                  <a:pt x="61844" y="4236"/>
                </a:lnTo>
                <a:lnTo>
                  <a:pt x="57651" y="701"/>
                </a:lnTo>
                <a:lnTo>
                  <a:pt x="52394" y="286"/>
                </a:lnTo>
                <a:lnTo>
                  <a:pt x="47997" y="4140"/>
                </a:lnTo>
                <a:lnTo>
                  <a:pt x="43357" y="8474"/>
                </a:lnTo>
                <a:lnTo>
                  <a:pt x="38021" y="7446"/>
                </a:lnTo>
                <a:lnTo>
                  <a:pt x="32352" y="4074"/>
                </a:lnTo>
                <a:lnTo>
                  <a:pt x="26712" y="1371"/>
                </a:lnTo>
                <a:lnTo>
                  <a:pt x="21149" y="0"/>
                </a:lnTo>
                <a:close/>
              </a:path>
            </a:pathLst>
          </a:custGeom>
          <a:solidFill>
            <a:srgbClr val="5DAB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753375" y="8628253"/>
            <a:ext cx="974725" cy="473709"/>
          </a:xfrm>
          <a:custGeom>
            <a:avLst/>
            <a:gdLst/>
            <a:ahLst/>
            <a:cxnLst/>
            <a:rect l="l" t="t" r="r" b="b"/>
            <a:pathLst>
              <a:path w="974725" h="473709">
                <a:moveTo>
                  <a:pt x="965695" y="26670"/>
                </a:moveTo>
                <a:lnTo>
                  <a:pt x="963155" y="26670"/>
                </a:lnTo>
                <a:lnTo>
                  <a:pt x="957541" y="27940"/>
                </a:lnTo>
                <a:lnTo>
                  <a:pt x="945921" y="29210"/>
                </a:lnTo>
                <a:lnTo>
                  <a:pt x="928687" y="29210"/>
                </a:lnTo>
                <a:lnTo>
                  <a:pt x="920343" y="26670"/>
                </a:lnTo>
                <a:lnTo>
                  <a:pt x="917676" y="24130"/>
                </a:lnTo>
                <a:lnTo>
                  <a:pt x="917498" y="22860"/>
                </a:lnTo>
                <a:lnTo>
                  <a:pt x="908977" y="34290"/>
                </a:lnTo>
                <a:lnTo>
                  <a:pt x="905192" y="36830"/>
                </a:lnTo>
                <a:lnTo>
                  <a:pt x="963714" y="36830"/>
                </a:lnTo>
                <a:lnTo>
                  <a:pt x="965200" y="29210"/>
                </a:lnTo>
                <a:lnTo>
                  <a:pt x="965695" y="26670"/>
                </a:lnTo>
                <a:close/>
              </a:path>
              <a:path w="974725" h="473709">
                <a:moveTo>
                  <a:pt x="969784" y="25463"/>
                </a:moveTo>
                <a:lnTo>
                  <a:pt x="965822" y="25463"/>
                </a:lnTo>
                <a:lnTo>
                  <a:pt x="965695" y="26123"/>
                </a:lnTo>
                <a:lnTo>
                  <a:pt x="969784" y="25463"/>
                </a:lnTo>
                <a:close/>
              </a:path>
              <a:path w="974725" h="473709">
                <a:moveTo>
                  <a:pt x="974344" y="67310"/>
                </a:moveTo>
                <a:lnTo>
                  <a:pt x="970965" y="58420"/>
                </a:lnTo>
                <a:lnTo>
                  <a:pt x="966533" y="54610"/>
                </a:lnTo>
                <a:lnTo>
                  <a:pt x="963142" y="49530"/>
                </a:lnTo>
                <a:lnTo>
                  <a:pt x="962964" y="40640"/>
                </a:lnTo>
                <a:lnTo>
                  <a:pt x="963460" y="38100"/>
                </a:lnTo>
                <a:lnTo>
                  <a:pt x="901763" y="38100"/>
                </a:lnTo>
                <a:lnTo>
                  <a:pt x="893864" y="38100"/>
                </a:lnTo>
                <a:lnTo>
                  <a:pt x="890981" y="45720"/>
                </a:lnTo>
                <a:lnTo>
                  <a:pt x="890206" y="54610"/>
                </a:lnTo>
                <a:lnTo>
                  <a:pt x="890155" y="58420"/>
                </a:lnTo>
                <a:lnTo>
                  <a:pt x="890257" y="62230"/>
                </a:lnTo>
                <a:lnTo>
                  <a:pt x="889368" y="67310"/>
                </a:lnTo>
                <a:lnTo>
                  <a:pt x="885278" y="72390"/>
                </a:lnTo>
                <a:lnTo>
                  <a:pt x="876769" y="78740"/>
                </a:lnTo>
                <a:lnTo>
                  <a:pt x="874864" y="71120"/>
                </a:lnTo>
                <a:lnTo>
                  <a:pt x="872591" y="67310"/>
                </a:lnTo>
                <a:lnTo>
                  <a:pt x="871829" y="66040"/>
                </a:lnTo>
                <a:lnTo>
                  <a:pt x="871067" y="64770"/>
                </a:lnTo>
                <a:lnTo>
                  <a:pt x="869188" y="63500"/>
                </a:lnTo>
                <a:lnTo>
                  <a:pt x="867397" y="64770"/>
                </a:lnTo>
                <a:lnTo>
                  <a:pt x="862952" y="64770"/>
                </a:lnTo>
                <a:lnTo>
                  <a:pt x="853084" y="60960"/>
                </a:lnTo>
                <a:lnTo>
                  <a:pt x="841832" y="55880"/>
                </a:lnTo>
                <a:lnTo>
                  <a:pt x="834123" y="53340"/>
                </a:lnTo>
                <a:lnTo>
                  <a:pt x="828560" y="54610"/>
                </a:lnTo>
                <a:lnTo>
                  <a:pt x="823709" y="60960"/>
                </a:lnTo>
                <a:lnTo>
                  <a:pt x="820674" y="66040"/>
                </a:lnTo>
                <a:lnTo>
                  <a:pt x="819327" y="66040"/>
                </a:lnTo>
                <a:lnTo>
                  <a:pt x="817854" y="64770"/>
                </a:lnTo>
                <a:lnTo>
                  <a:pt x="816381" y="63500"/>
                </a:lnTo>
                <a:lnTo>
                  <a:pt x="808545" y="59690"/>
                </a:lnTo>
                <a:lnTo>
                  <a:pt x="800912" y="54610"/>
                </a:lnTo>
                <a:lnTo>
                  <a:pt x="798004" y="48260"/>
                </a:lnTo>
                <a:lnTo>
                  <a:pt x="795629" y="44450"/>
                </a:lnTo>
                <a:lnTo>
                  <a:pt x="789609" y="44450"/>
                </a:lnTo>
                <a:lnTo>
                  <a:pt x="780948" y="50800"/>
                </a:lnTo>
                <a:lnTo>
                  <a:pt x="772299" y="58420"/>
                </a:lnTo>
                <a:lnTo>
                  <a:pt x="761873" y="64770"/>
                </a:lnTo>
                <a:lnTo>
                  <a:pt x="747903" y="64770"/>
                </a:lnTo>
                <a:lnTo>
                  <a:pt x="736092" y="59690"/>
                </a:lnTo>
                <a:lnTo>
                  <a:pt x="732282" y="54610"/>
                </a:lnTo>
                <a:lnTo>
                  <a:pt x="734860" y="48260"/>
                </a:lnTo>
                <a:lnTo>
                  <a:pt x="742226" y="40640"/>
                </a:lnTo>
                <a:lnTo>
                  <a:pt x="748385" y="35560"/>
                </a:lnTo>
                <a:lnTo>
                  <a:pt x="748855" y="33020"/>
                </a:lnTo>
                <a:lnTo>
                  <a:pt x="744359" y="31750"/>
                </a:lnTo>
                <a:lnTo>
                  <a:pt x="727760" y="31750"/>
                </a:lnTo>
                <a:lnTo>
                  <a:pt x="723392" y="30480"/>
                </a:lnTo>
                <a:lnTo>
                  <a:pt x="719201" y="30480"/>
                </a:lnTo>
                <a:lnTo>
                  <a:pt x="711911" y="31750"/>
                </a:lnTo>
                <a:lnTo>
                  <a:pt x="704316" y="34290"/>
                </a:lnTo>
                <a:lnTo>
                  <a:pt x="699477" y="35560"/>
                </a:lnTo>
                <a:lnTo>
                  <a:pt x="694461" y="39370"/>
                </a:lnTo>
                <a:lnTo>
                  <a:pt x="686333" y="45720"/>
                </a:lnTo>
                <a:lnTo>
                  <a:pt x="676643" y="54610"/>
                </a:lnTo>
                <a:lnTo>
                  <a:pt x="668566" y="63500"/>
                </a:lnTo>
                <a:lnTo>
                  <a:pt x="661543" y="67310"/>
                </a:lnTo>
                <a:lnTo>
                  <a:pt x="655066" y="66040"/>
                </a:lnTo>
                <a:lnTo>
                  <a:pt x="652919" y="59690"/>
                </a:lnTo>
                <a:lnTo>
                  <a:pt x="655650" y="52070"/>
                </a:lnTo>
                <a:lnTo>
                  <a:pt x="657860" y="44450"/>
                </a:lnTo>
                <a:lnTo>
                  <a:pt x="654113" y="39370"/>
                </a:lnTo>
                <a:lnTo>
                  <a:pt x="647725" y="35560"/>
                </a:lnTo>
                <a:lnTo>
                  <a:pt x="643572" y="34290"/>
                </a:lnTo>
                <a:lnTo>
                  <a:pt x="638517" y="31750"/>
                </a:lnTo>
                <a:lnTo>
                  <a:pt x="629475" y="27940"/>
                </a:lnTo>
                <a:lnTo>
                  <a:pt x="619188" y="26670"/>
                </a:lnTo>
                <a:lnTo>
                  <a:pt x="611124" y="30480"/>
                </a:lnTo>
                <a:lnTo>
                  <a:pt x="603224" y="35560"/>
                </a:lnTo>
                <a:lnTo>
                  <a:pt x="593471" y="35560"/>
                </a:lnTo>
                <a:lnTo>
                  <a:pt x="584034" y="34290"/>
                </a:lnTo>
                <a:lnTo>
                  <a:pt x="579031" y="33020"/>
                </a:lnTo>
                <a:lnTo>
                  <a:pt x="579361" y="29210"/>
                </a:lnTo>
                <a:lnTo>
                  <a:pt x="580999" y="26670"/>
                </a:lnTo>
                <a:lnTo>
                  <a:pt x="585914" y="19050"/>
                </a:lnTo>
                <a:lnTo>
                  <a:pt x="592239" y="8890"/>
                </a:lnTo>
                <a:lnTo>
                  <a:pt x="593242" y="2540"/>
                </a:lnTo>
                <a:lnTo>
                  <a:pt x="591769" y="0"/>
                </a:lnTo>
                <a:lnTo>
                  <a:pt x="590638" y="0"/>
                </a:lnTo>
                <a:lnTo>
                  <a:pt x="579602" y="10160"/>
                </a:lnTo>
                <a:lnTo>
                  <a:pt x="573354" y="16510"/>
                </a:lnTo>
                <a:lnTo>
                  <a:pt x="569595" y="17780"/>
                </a:lnTo>
                <a:lnTo>
                  <a:pt x="566000" y="19050"/>
                </a:lnTo>
                <a:lnTo>
                  <a:pt x="560324" y="19050"/>
                </a:lnTo>
                <a:lnTo>
                  <a:pt x="553694" y="25400"/>
                </a:lnTo>
                <a:lnTo>
                  <a:pt x="545160" y="26670"/>
                </a:lnTo>
                <a:lnTo>
                  <a:pt x="541362" y="25400"/>
                </a:lnTo>
                <a:lnTo>
                  <a:pt x="537578" y="22860"/>
                </a:lnTo>
                <a:lnTo>
                  <a:pt x="528751" y="30480"/>
                </a:lnTo>
                <a:lnTo>
                  <a:pt x="529844" y="39370"/>
                </a:lnTo>
                <a:lnTo>
                  <a:pt x="528624" y="36830"/>
                </a:lnTo>
                <a:lnTo>
                  <a:pt x="525729" y="35560"/>
                </a:lnTo>
                <a:lnTo>
                  <a:pt x="519569" y="39370"/>
                </a:lnTo>
                <a:lnTo>
                  <a:pt x="512495" y="44450"/>
                </a:lnTo>
                <a:lnTo>
                  <a:pt x="509155" y="48260"/>
                </a:lnTo>
                <a:lnTo>
                  <a:pt x="506526" y="50800"/>
                </a:lnTo>
                <a:lnTo>
                  <a:pt x="501586" y="52070"/>
                </a:lnTo>
                <a:lnTo>
                  <a:pt x="492099" y="53340"/>
                </a:lnTo>
                <a:lnTo>
                  <a:pt x="492099" y="58420"/>
                </a:lnTo>
                <a:lnTo>
                  <a:pt x="488315" y="67310"/>
                </a:lnTo>
                <a:lnTo>
                  <a:pt x="488315" y="76200"/>
                </a:lnTo>
                <a:lnTo>
                  <a:pt x="480733" y="78740"/>
                </a:lnTo>
                <a:lnTo>
                  <a:pt x="473163" y="82550"/>
                </a:lnTo>
                <a:lnTo>
                  <a:pt x="476961" y="71120"/>
                </a:lnTo>
                <a:lnTo>
                  <a:pt x="467474" y="74930"/>
                </a:lnTo>
                <a:lnTo>
                  <a:pt x="461645" y="76200"/>
                </a:lnTo>
                <a:lnTo>
                  <a:pt x="457758" y="76200"/>
                </a:lnTo>
                <a:lnTo>
                  <a:pt x="454952" y="77470"/>
                </a:lnTo>
                <a:lnTo>
                  <a:pt x="452323" y="82550"/>
                </a:lnTo>
                <a:lnTo>
                  <a:pt x="451142" y="87630"/>
                </a:lnTo>
                <a:lnTo>
                  <a:pt x="451370" y="90170"/>
                </a:lnTo>
                <a:lnTo>
                  <a:pt x="450176" y="93980"/>
                </a:lnTo>
                <a:lnTo>
                  <a:pt x="444741" y="100330"/>
                </a:lnTo>
                <a:lnTo>
                  <a:pt x="440029" y="106680"/>
                </a:lnTo>
                <a:lnTo>
                  <a:pt x="439762" y="107950"/>
                </a:lnTo>
                <a:lnTo>
                  <a:pt x="439140" y="107950"/>
                </a:lnTo>
                <a:lnTo>
                  <a:pt x="433374" y="113030"/>
                </a:lnTo>
                <a:lnTo>
                  <a:pt x="425970" y="118110"/>
                </a:lnTo>
                <a:lnTo>
                  <a:pt x="421106" y="118110"/>
                </a:lnTo>
                <a:lnTo>
                  <a:pt x="420103" y="124460"/>
                </a:lnTo>
                <a:lnTo>
                  <a:pt x="418198" y="139700"/>
                </a:lnTo>
                <a:lnTo>
                  <a:pt x="423900" y="138430"/>
                </a:lnTo>
                <a:lnTo>
                  <a:pt x="420103" y="144780"/>
                </a:lnTo>
                <a:lnTo>
                  <a:pt x="416712" y="147320"/>
                </a:lnTo>
                <a:lnTo>
                  <a:pt x="412775" y="147320"/>
                </a:lnTo>
                <a:lnTo>
                  <a:pt x="416318" y="149860"/>
                </a:lnTo>
                <a:lnTo>
                  <a:pt x="421373" y="152400"/>
                </a:lnTo>
                <a:lnTo>
                  <a:pt x="425094" y="152400"/>
                </a:lnTo>
                <a:lnTo>
                  <a:pt x="424827" y="156210"/>
                </a:lnTo>
                <a:lnTo>
                  <a:pt x="423875" y="163830"/>
                </a:lnTo>
                <a:lnTo>
                  <a:pt x="422592" y="170180"/>
                </a:lnTo>
                <a:lnTo>
                  <a:pt x="421246" y="172720"/>
                </a:lnTo>
                <a:lnTo>
                  <a:pt x="420103" y="171450"/>
                </a:lnTo>
                <a:lnTo>
                  <a:pt x="417207" y="161290"/>
                </a:lnTo>
                <a:lnTo>
                  <a:pt x="415569" y="160020"/>
                </a:lnTo>
                <a:lnTo>
                  <a:pt x="413943" y="158750"/>
                </a:lnTo>
                <a:lnTo>
                  <a:pt x="409968" y="160020"/>
                </a:lnTo>
                <a:lnTo>
                  <a:pt x="404939" y="158750"/>
                </a:lnTo>
                <a:lnTo>
                  <a:pt x="401891" y="156210"/>
                </a:lnTo>
                <a:lnTo>
                  <a:pt x="401853" y="154940"/>
                </a:lnTo>
                <a:lnTo>
                  <a:pt x="401472" y="153670"/>
                </a:lnTo>
                <a:lnTo>
                  <a:pt x="389686" y="153670"/>
                </a:lnTo>
                <a:lnTo>
                  <a:pt x="381381" y="157480"/>
                </a:lnTo>
                <a:lnTo>
                  <a:pt x="373253" y="162560"/>
                </a:lnTo>
                <a:lnTo>
                  <a:pt x="366102" y="166370"/>
                </a:lnTo>
                <a:lnTo>
                  <a:pt x="363042" y="170180"/>
                </a:lnTo>
                <a:lnTo>
                  <a:pt x="364324" y="172720"/>
                </a:lnTo>
                <a:lnTo>
                  <a:pt x="366496" y="175260"/>
                </a:lnTo>
                <a:lnTo>
                  <a:pt x="366102" y="177800"/>
                </a:lnTo>
                <a:lnTo>
                  <a:pt x="362305" y="181610"/>
                </a:lnTo>
                <a:lnTo>
                  <a:pt x="355282" y="181610"/>
                </a:lnTo>
                <a:lnTo>
                  <a:pt x="351891" y="182880"/>
                </a:lnTo>
                <a:lnTo>
                  <a:pt x="346621" y="181610"/>
                </a:lnTo>
                <a:lnTo>
                  <a:pt x="346684" y="180340"/>
                </a:lnTo>
                <a:lnTo>
                  <a:pt x="346024" y="180340"/>
                </a:lnTo>
                <a:lnTo>
                  <a:pt x="338632" y="184150"/>
                </a:lnTo>
                <a:lnTo>
                  <a:pt x="328815" y="190500"/>
                </a:lnTo>
                <a:lnTo>
                  <a:pt x="323342" y="193040"/>
                </a:lnTo>
                <a:lnTo>
                  <a:pt x="319824" y="195580"/>
                </a:lnTo>
                <a:lnTo>
                  <a:pt x="315874" y="195580"/>
                </a:lnTo>
                <a:lnTo>
                  <a:pt x="313931" y="194310"/>
                </a:lnTo>
                <a:lnTo>
                  <a:pt x="315277" y="189230"/>
                </a:lnTo>
                <a:lnTo>
                  <a:pt x="315595" y="186690"/>
                </a:lnTo>
                <a:lnTo>
                  <a:pt x="315747" y="185420"/>
                </a:lnTo>
                <a:lnTo>
                  <a:pt x="311150" y="182880"/>
                </a:lnTo>
                <a:lnTo>
                  <a:pt x="299783" y="180340"/>
                </a:lnTo>
                <a:lnTo>
                  <a:pt x="301663" y="186690"/>
                </a:lnTo>
                <a:lnTo>
                  <a:pt x="294106" y="184150"/>
                </a:lnTo>
                <a:lnTo>
                  <a:pt x="291350" y="181610"/>
                </a:lnTo>
                <a:lnTo>
                  <a:pt x="291973" y="177800"/>
                </a:lnTo>
                <a:lnTo>
                  <a:pt x="292227" y="172720"/>
                </a:lnTo>
                <a:lnTo>
                  <a:pt x="288404" y="171450"/>
                </a:lnTo>
                <a:lnTo>
                  <a:pt x="278942" y="170180"/>
                </a:lnTo>
                <a:lnTo>
                  <a:pt x="281774" y="171450"/>
                </a:lnTo>
                <a:lnTo>
                  <a:pt x="266611" y="177800"/>
                </a:lnTo>
                <a:lnTo>
                  <a:pt x="267563" y="176530"/>
                </a:lnTo>
                <a:lnTo>
                  <a:pt x="256197" y="182880"/>
                </a:lnTo>
                <a:lnTo>
                  <a:pt x="250266" y="184150"/>
                </a:lnTo>
                <a:lnTo>
                  <a:pt x="247789" y="184150"/>
                </a:lnTo>
                <a:lnTo>
                  <a:pt x="246214" y="182880"/>
                </a:lnTo>
                <a:lnTo>
                  <a:pt x="239928" y="182880"/>
                </a:lnTo>
                <a:lnTo>
                  <a:pt x="238798" y="184150"/>
                </a:lnTo>
                <a:lnTo>
                  <a:pt x="236410" y="186690"/>
                </a:lnTo>
                <a:lnTo>
                  <a:pt x="216408" y="194310"/>
                </a:lnTo>
                <a:lnTo>
                  <a:pt x="218300" y="193040"/>
                </a:lnTo>
                <a:lnTo>
                  <a:pt x="217119" y="186690"/>
                </a:lnTo>
                <a:lnTo>
                  <a:pt x="216877" y="185420"/>
                </a:lnTo>
                <a:lnTo>
                  <a:pt x="216408" y="182880"/>
                </a:lnTo>
                <a:lnTo>
                  <a:pt x="215353" y="175260"/>
                </a:lnTo>
                <a:lnTo>
                  <a:pt x="213677" y="170180"/>
                </a:lnTo>
                <a:lnTo>
                  <a:pt x="209334" y="171450"/>
                </a:lnTo>
                <a:lnTo>
                  <a:pt x="200291" y="179070"/>
                </a:lnTo>
                <a:lnTo>
                  <a:pt x="191427" y="185420"/>
                </a:lnTo>
                <a:lnTo>
                  <a:pt x="187629" y="182880"/>
                </a:lnTo>
                <a:lnTo>
                  <a:pt x="186842" y="179070"/>
                </a:lnTo>
                <a:lnTo>
                  <a:pt x="187032" y="175260"/>
                </a:lnTo>
                <a:lnTo>
                  <a:pt x="185153" y="177800"/>
                </a:lnTo>
                <a:lnTo>
                  <a:pt x="171869" y="186690"/>
                </a:lnTo>
                <a:lnTo>
                  <a:pt x="170942" y="181610"/>
                </a:lnTo>
                <a:lnTo>
                  <a:pt x="161455" y="181610"/>
                </a:lnTo>
                <a:lnTo>
                  <a:pt x="159562" y="180340"/>
                </a:lnTo>
                <a:lnTo>
                  <a:pt x="151028" y="185420"/>
                </a:lnTo>
                <a:lnTo>
                  <a:pt x="144246" y="186690"/>
                </a:lnTo>
                <a:lnTo>
                  <a:pt x="137185" y="185420"/>
                </a:lnTo>
                <a:lnTo>
                  <a:pt x="130657" y="185420"/>
                </a:lnTo>
                <a:lnTo>
                  <a:pt x="125463" y="190500"/>
                </a:lnTo>
                <a:lnTo>
                  <a:pt x="119545" y="204470"/>
                </a:lnTo>
                <a:lnTo>
                  <a:pt x="115062" y="209550"/>
                </a:lnTo>
                <a:lnTo>
                  <a:pt x="106502" y="214630"/>
                </a:lnTo>
                <a:lnTo>
                  <a:pt x="97510" y="215900"/>
                </a:lnTo>
                <a:lnTo>
                  <a:pt x="91452" y="213360"/>
                </a:lnTo>
                <a:lnTo>
                  <a:pt x="85572" y="213360"/>
                </a:lnTo>
                <a:lnTo>
                  <a:pt x="77127" y="219710"/>
                </a:lnTo>
                <a:lnTo>
                  <a:pt x="69278" y="228600"/>
                </a:lnTo>
                <a:lnTo>
                  <a:pt x="64808" y="236220"/>
                </a:lnTo>
                <a:lnTo>
                  <a:pt x="60350" y="241300"/>
                </a:lnTo>
                <a:lnTo>
                  <a:pt x="52501" y="247650"/>
                </a:lnTo>
                <a:lnTo>
                  <a:pt x="46901" y="254000"/>
                </a:lnTo>
                <a:lnTo>
                  <a:pt x="46812" y="260350"/>
                </a:lnTo>
                <a:lnTo>
                  <a:pt x="45300" y="266700"/>
                </a:lnTo>
                <a:lnTo>
                  <a:pt x="35445" y="274320"/>
                </a:lnTo>
                <a:lnTo>
                  <a:pt x="0" y="288290"/>
                </a:lnTo>
                <a:lnTo>
                  <a:pt x="3225" y="290830"/>
                </a:lnTo>
                <a:lnTo>
                  <a:pt x="17335" y="295910"/>
                </a:lnTo>
                <a:lnTo>
                  <a:pt x="24955" y="298450"/>
                </a:lnTo>
                <a:lnTo>
                  <a:pt x="36398" y="298450"/>
                </a:lnTo>
                <a:lnTo>
                  <a:pt x="46177" y="300990"/>
                </a:lnTo>
                <a:lnTo>
                  <a:pt x="49898" y="303530"/>
                </a:lnTo>
                <a:lnTo>
                  <a:pt x="51854" y="307340"/>
                </a:lnTo>
                <a:lnTo>
                  <a:pt x="56286" y="311150"/>
                </a:lnTo>
                <a:lnTo>
                  <a:pt x="62763" y="314960"/>
                </a:lnTo>
                <a:lnTo>
                  <a:pt x="68961" y="318770"/>
                </a:lnTo>
                <a:lnTo>
                  <a:pt x="76403" y="320040"/>
                </a:lnTo>
                <a:lnTo>
                  <a:pt x="86614" y="321310"/>
                </a:lnTo>
                <a:lnTo>
                  <a:pt x="96266" y="318770"/>
                </a:lnTo>
                <a:lnTo>
                  <a:pt x="103428" y="311150"/>
                </a:lnTo>
                <a:lnTo>
                  <a:pt x="111658" y="306070"/>
                </a:lnTo>
                <a:lnTo>
                  <a:pt x="124510" y="306070"/>
                </a:lnTo>
                <a:lnTo>
                  <a:pt x="133273" y="309880"/>
                </a:lnTo>
                <a:lnTo>
                  <a:pt x="132803" y="313690"/>
                </a:lnTo>
                <a:lnTo>
                  <a:pt x="131978" y="317500"/>
                </a:lnTo>
                <a:lnTo>
                  <a:pt x="139674" y="321310"/>
                </a:lnTo>
                <a:lnTo>
                  <a:pt x="151409" y="323850"/>
                </a:lnTo>
                <a:lnTo>
                  <a:pt x="158267" y="323850"/>
                </a:lnTo>
                <a:lnTo>
                  <a:pt x="162445" y="322580"/>
                </a:lnTo>
                <a:lnTo>
                  <a:pt x="166192" y="321310"/>
                </a:lnTo>
                <a:lnTo>
                  <a:pt x="171869" y="322580"/>
                </a:lnTo>
                <a:lnTo>
                  <a:pt x="167144" y="335280"/>
                </a:lnTo>
                <a:lnTo>
                  <a:pt x="174726" y="335280"/>
                </a:lnTo>
                <a:lnTo>
                  <a:pt x="182689" y="337820"/>
                </a:lnTo>
                <a:lnTo>
                  <a:pt x="192951" y="340360"/>
                </a:lnTo>
                <a:lnTo>
                  <a:pt x="202158" y="345440"/>
                </a:lnTo>
                <a:lnTo>
                  <a:pt x="206921" y="350520"/>
                </a:lnTo>
                <a:lnTo>
                  <a:pt x="205524" y="355600"/>
                </a:lnTo>
                <a:lnTo>
                  <a:pt x="201371" y="361950"/>
                </a:lnTo>
                <a:lnTo>
                  <a:pt x="198805" y="369570"/>
                </a:lnTo>
                <a:lnTo>
                  <a:pt x="202196" y="379730"/>
                </a:lnTo>
                <a:lnTo>
                  <a:pt x="205359" y="388620"/>
                </a:lnTo>
                <a:lnTo>
                  <a:pt x="203377" y="397510"/>
                </a:lnTo>
                <a:lnTo>
                  <a:pt x="202450" y="405130"/>
                </a:lnTo>
                <a:lnTo>
                  <a:pt x="208826" y="411480"/>
                </a:lnTo>
                <a:lnTo>
                  <a:pt x="219989" y="416560"/>
                </a:lnTo>
                <a:lnTo>
                  <a:pt x="229908" y="420370"/>
                </a:lnTo>
                <a:lnTo>
                  <a:pt x="239471" y="425450"/>
                </a:lnTo>
                <a:lnTo>
                  <a:pt x="249567" y="434340"/>
                </a:lnTo>
                <a:lnTo>
                  <a:pt x="256425" y="441960"/>
                </a:lnTo>
                <a:lnTo>
                  <a:pt x="258914" y="443230"/>
                </a:lnTo>
                <a:lnTo>
                  <a:pt x="261950" y="440690"/>
                </a:lnTo>
                <a:lnTo>
                  <a:pt x="270408" y="434340"/>
                </a:lnTo>
                <a:lnTo>
                  <a:pt x="282422" y="431800"/>
                </a:lnTo>
                <a:lnTo>
                  <a:pt x="291744" y="434340"/>
                </a:lnTo>
                <a:lnTo>
                  <a:pt x="296595" y="438150"/>
                </a:lnTo>
                <a:lnTo>
                  <a:pt x="295211" y="443230"/>
                </a:lnTo>
                <a:lnTo>
                  <a:pt x="290207" y="445770"/>
                </a:lnTo>
                <a:lnTo>
                  <a:pt x="286410" y="447040"/>
                </a:lnTo>
                <a:lnTo>
                  <a:pt x="285305" y="450850"/>
                </a:lnTo>
                <a:lnTo>
                  <a:pt x="288404" y="459740"/>
                </a:lnTo>
                <a:lnTo>
                  <a:pt x="293039" y="469900"/>
                </a:lnTo>
                <a:lnTo>
                  <a:pt x="296341" y="473710"/>
                </a:lnTo>
                <a:lnTo>
                  <a:pt x="299466" y="473710"/>
                </a:lnTo>
                <a:lnTo>
                  <a:pt x="303568" y="466090"/>
                </a:lnTo>
                <a:lnTo>
                  <a:pt x="309918" y="458470"/>
                </a:lnTo>
                <a:lnTo>
                  <a:pt x="316712" y="450850"/>
                </a:lnTo>
                <a:lnTo>
                  <a:pt x="320484" y="444500"/>
                </a:lnTo>
                <a:lnTo>
                  <a:pt x="317779" y="438150"/>
                </a:lnTo>
                <a:lnTo>
                  <a:pt x="312064" y="433070"/>
                </a:lnTo>
                <a:lnTo>
                  <a:pt x="310896" y="431800"/>
                </a:lnTo>
                <a:lnTo>
                  <a:pt x="309727" y="430530"/>
                </a:lnTo>
                <a:lnTo>
                  <a:pt x="311658" y="427990"/>
                </a:lnTo>
                <a:lnTo>
                  <a:pt x="318731" y="425450"/>
                </a:lnTo>
                <a:lnTo>
                  <a:pt x="327304" y="425450"/>
                </a:lnTo>
                <a:lnTo>
                  <a:pt x="333997" y="429260"/>
                </a:lnTo>
                <a:lnTo>
                  <a:pt x="340169" y="433070"/>
                </a:lnTo>
                <a:lnTo>
                  <a:pt x="347141" y="436880"/>
                </a:lnTo>
                <a:lnTo>
                  <a:pt x="352552" y="439420"/>
                </a:lnTo>
                <a:lnTo>
                  <a:pt x="354850" y="444500"/>
                </a:lnTo>
                <a:lnTo>
                  <a:pt x="356616" y="447040"/>
                </a:lnTo>
                <a:lnTo>
                  <a:pt x="360426" y="443230"/>
                </a:lnTo>
                <a:lnTo>
                  <a:pt x="365988" y="433070"/>
                </a:lnTo>
                <a:lnTo>
                  <a:pt x="369697" y="425450"/>
                </a:lnTo>
                <a:lnTo>
                  <a:pt x="371551" y="421640"/>
                </a:lnTo>
                <a:lnTo>
                  <a:pt x="377469" y="412750"/>
                </a:lnTo>
                <a:lnTo>
                  <a:pt x="384098" y="406400"/>
                </a:lnTo>
                <a:lnTo>
                  <a:pt x="389661" y="402590"/>
                </a:lnTo>
                <a:lnTo>
                  <a:pt x="393814" y="394970"/>
                </a:lnTo>
                <a:lnTo>
                  <a:pt x="399021" y="387350"/>
                </a:lnTo>
                <a:lnTo>
                  <a:pt x="407784" y="381000"/>
                </a:lnTo>
                <a:lnTo>
                  <a:pt x="416483" y="377190"/>
                </a:lnTo>
                <a:lnTo>
                  <a:pt x="421284" y="374650"/>
                </a:lnTo>
                <a:lnTo>
                  <a:pt x="424307" y="368300"/>
                </a:lnTo>
                <a:lnTo>
                  <a:pt x="427685" y="358140"/>
                </a:lnTo>
                <a:lnTo>
                  <a:pt x="432193" y="349250"/>
                </a:lnTo>
                <a:lnTo>
                  <a:pt x="439140" y="341630"/>
                </a:lnTo>
                <a:lnTo>
                  <a:pt x="447103" y="335280"/>
                </a:lnTo>
                <a:lnTo>
                  <a:pt x="454647" y="331470"/>
                </a:lnTo>
                <a:lnTo>
                  <a:pt x="459359" y="328930"/>
                </a:lnTo>
                <a:lnTo>
                  <a:pt x="462749" y="327660"/>
                </a:lnTo>
                <a:lnTo>
                  <a:pt x="464464" y="321310"/>
                </a:lnTo>
                <a:lnTo>
                  <a:pt x="464807" y="320040"/>
                </a:lnTo>
                <a:lnTo>
                  <a:pt x="464997" y="313690"/>
                </a:lnTo>
                <a:lnTo>
                  <a:pt x="462876" y="307340"/>
                </a:lnTo>
                <a:lnTo>
                  <a:pt x="462178" y="306070"/>
                </a:lnTo>
                <a:lnTo>
                  <a:pt x="458000" y="298450"/>
                </a:lnTo>
                <a:lnTo>
                  <a:pt x="451408" y="287020"/>
                </a:lnTo>
                <a:lnTo>
                  <a:pt x="445795" y="280670"/>
                </a:lnTo>
                <a:lnTo>
                  <a:pt x="443204" y="275590"/>
                </a:lnTo>
                <a:lnTo>
                  <a:pt x="445668" y="271780"/>
                </a:lnTo>
                <a:lnTo>
                  <a:pt x="450799" y="270510"/>
                </a:lnTo>
                <a:lnTo>
                  <a:pt x="455396" y="271780"/>
                </a:lnTo>
                <a:lnTo>
                  <a:pt x="460336" y="271780"/>
                </a:lnTo>
                <a:lnTo>
                  <a:pt x="461886" y="270510"/>
                </a:lnTo>
                <a:lnTo>
                  <a:pt x="466534" y="266700"/>
                </a:lnTo>
                <a:lnTo>
                  <a:pt x="476008" y="255270"/>
                </a:lnTo>
                <a:lnTo>
                  <a:pt x="477888" y="255270"/>
                </a:lnTo>
                <a:lnTo>
                  <a:pt x="485470" y="257810"/>
                </a:lnTo>
                <a:lnTo>
                  <a:pt x="492531" y="257810"/>
                </a:lnTo>
                <a:lnTo>
                  <a:pt x="501459" y="256540"/>
                </a:lnTo>
                <a:lnTo>
                  <a:pt x="503821" y="255270"/>
                </a:lnTo>
                <a:lnTo>
                  <a:pt x="510908" y="251460"/>
                </a:lnTo>
                <a:lnTo>
                  <a:pt x="519569" y="242570"/>
                </a:lnTo>
                <a:lnTo>
                  <a:pt x="526529" y="231140"/>
                </a:lnTo>
                <a:lnTo>
                  <a:pt x="532599" y="223520"/>
                </a:lnTo>
                <a:lnTo>
                  <a:pt x="539026" y="219710"/>
                </a:lnTo>
                <a:lnTo>
                  <a:pt x="547065" y="217170"/>
                </a:lnTo>
                <a:lnTo>
                  <a:pt x="549960" y="215900"/>
                </a:lnTo>
                <a:lnTo>
                  <a:pt x="552843" y="214630"/>
                </a:lnTo>
                <a:lnTo>
                  <a:pt x="554990" y="210820"/>
                </a:lnTo>
                <a:lnTo>
                  <a:pt x="558380" y="208280"/>
                </a:lnTo>
                <a:lnTo>
                  <a:pt x="567905" y="209550"/>
                </a:lnTo>
                <a:lnTo>
                  <a:pt x="570839" y="208280"/>
                </a:lnTo>
                <a:lnTo>
                  <a:pt x="579653" y="204470"/>
                </a:lnTo>
                <a:lnTo>
                  <a:pt x="583768" y="200660"/>
                </a:lnTo>
                <a:lnTo>
                  <a:pt x="580428" y="195580"/>
                </a:lnTo>
                <a:lnTo>
                  <a:pt x="569798" y="190500"/>
                </a:lnTo>
                <a:lnTo>
                  <a:pt x="560095" y="182880"/>
                </a:lnTo>
                <a:lnTo>
                  <a:pt x="558203" y="177800"/>
                </a:lnTo>
                <a:lnTo>
                  <a:pt x="562343" y="172720"/>
                </a:lnTo>
                <a:lnTo>
                  <a:pt x="570750" y="166370"/>
                </a:lnTo>
                <a:lnTo>
                  <a:pt x="577723" y="160020"/>
                </a:lnTo>
                <a:lnTo>
                  <a:pt x="578916" y="157480"/>
                </a:lnTo>
                <a:lnTo>
                  <a:pt x="574598" y="153670"/>
                </a:lnTo>
                <a:lnTo>
                  <a:pt x="565048" y="149860"/>
                </a:lnTo>
                <a:lnTo>
                  <a:pt x="557072" y="142240"/>
                </a:lnTo>
                <a:lnTo>
                  <a:pt x="555701" y="138430"/>
                </a:lnTo>
                <a:lnTo>
                  <a:pt x="555231" y="137160"/>
                </a:lnTo>
                <a:lnTo>
                  <a:pt x="555523" y="135890"/>
                </a:lnTo>
                <a:lnTo>
                  <a:pt x="556412" y="132080"/>
                </a:lnTo>
                <a:lnTo>
                  <a:pt x="557491" y="130810"/>
                </a:lnTo>
                <a:lnTo>
                  <a:pt x="555015" y="125730"/>
                </a:lnTo>
                <a:lnTo>
                  <a:pt x="551916" y="125730"/>
                </a:lnTo>
                <a:lnTo>
                  <a:pt x="546150" y="128270"/>
                </a:lnTo>
                <a:lnTo>
                  <a:pt x="535686" y="135890"/>
                </a:lnTo>
                <a:lnTo>
                  <a:pt x="532066" y="127000"/>
                </a:lnTo>
                <a:lnTo>
                  <a:pt x="528104" y="121920"/>
                </a:lnTo>
                <a:lnTo>
                  <a:pt x="521296" y="119380"/>
                </a:lnTo>
                <a:lnTo>
                  <a:pt x="509155" y="118110"/>
                </a:lnTo>
                <a:lnTo>
                  <a:pt x="496925" y="115570"/>
                </a:lnTo>
                <a:lnTo>
                  <a:pt x="493052" y="113030"/>
                </a:lnTo>
                <a:lnTo>
                  <a:pt x="499833" y="109220"/>
                </a:lnTo>
                <a:lnTo>
                  <a:pt x="519569" y="105410"/>
                </a:lnTo>
                <a:lnTo>
                  <a:pt x="527799" y="106680"/>
                </a:lnTo>
                <a:lnTo>
                  <a:pt x="535571" y="105410"/>
                </a:lnTo>
                <a:lnTo>
                  <a:pt x="547433" y="101600"/>
                </a:lnTo>
                <a:lnTo>
                  <a:pt x="567905" y="96520"/>
                </a:lnTo>
                <a:lnTo>
                  <a:pt x="580136" y="97790"/>
                </a:lnTo>
                <a:lnTo>
                  <a:pt x="587565" y="99060"/>
                </a:lnTo>
                <a:lnTo>
                  <a:pt x="593217" y="101600"/>
                </a:lnTo>
                <a:lnTo>
                  <a:pt x="600125" y="105410"/>
                </a:lnTo>
                <a:lnTo>
                  <a:pt x="608063" y="106680"/>
                </a:lnTo>
                <a:lnTo>
                  <a:pt x="614680" y="104140"/>
                </a:lnTo>
                <a:lnTo>
                  <a:pt x="619696" y="102870"/>
                </a:lnTo>
                <a:lnTo>
                  <a:pt x="622846" y="110490"/>
                </a:lnTo>
                <a:lnTo>
                  <a:pt x="623112" y="121920"/>
                </a:lnTo>
                <a:lnTo>
                  <a:pt x="621423" y="129540"/>
                </a:lnTo>
                <a:lnTo>
                  <a:pt x="620445" y="137160"/>
                </a:lnTo>
                <a:lnTo>
                  <a:pt x="622846" y="144780"/>
                </a:lnTo>
                <a:lnTo>
                  <a:pt x="624674" y="153670"/>
                </a:lnTo>
                <a:lnTo>
                  <a:pt x="624027" y="163830"/>
                </a:lnTo>
                <a:lnTo>
                  <a:pt x="626579" y="170180"/>
                </a:lnTo>
                <a:lnTo>
                  <a:pt x="638009" y="172720"/>
                </a:lnTo>
                <a:lnTo>
                  <a:pt x="650938" y="173990"/>
                </a:lnTo>
                <a:lnTo>
                  <a:pt x="657555" y="173990"/>
                </a:lnTo>
                <a:lnTo>
                  <a:pt x="662927" y="171450"/>
                </a:lnTo>
                <a:lnTo>
                  <a:pt x="672122" y="165100"/>
                </a:lnTo>
                <a:lnTo>
                  <a:pt x="683107" y="161290"/>
                </a:lnTo>
                <a:lnTo>
                  <a:pt x="691172" y="161290"/>
                </a:lnTo>
                <a:lnTo>
                  <a:pt x="697293" y="163830"/>
                </a:lnTo>
                <a:lnTo>
                  <a:pt x="702424" y="162560"/>
                </a:lnTo>
                <a:lnTo>
                  <a:pt x="703021" y="161290"/>
                </a:lnTo>
                <a:lnTo>
                  <a:pt x="704837" y="157480"/>
                </a:lnTo>
                <a:lnTo>
                  <a:pt x="704570" y="151130"/>
                </a:lnTo>
                <a:lnTo>
                  <a:pt x="705358" y="146050"/>
                </a:lnTo>
                <a:lnTo>
                  <a:pt x="710958" y="143510"/>
                </a:lnTo>
                <a:lnTo>
                  <a:pt x="730021" y="143510"/>
                </a:lnTo>
                <a:lnTo>
                  <a:pt x="739063" y="139700"/>
                </a:lnTo>
                <a:lnTo>
                  <a:pt x="746963" y="129540"/>
                </a:lnTo>
                <a:lnTo>
                  <a:pt x="753706" y="118110"/>
                </a:lnTo>
                <a:lnTo>
                  <a:pt x="760463" y="111760"/>
                </a:lnTo>
                <a:lnTo>
                  <a:pt x="768273" y="109220"/>
                </a:lnTo>
                <a:lnTo>
                  <a:pt x="791946" y="105410"/>
                </a:lnTo>
                <a:lnTo>
                  <a:pt x="807720" y="104140"/>
                </a:lnTo>
                <a:lnTo>
                  <a:pt x="821524" y="106680"/>
                </a:lnTo>
                <a:lnTo>
                  <a:pt x="829386" y="115570"/>
                </a:lnTo>
                <a:lnTo>
                  <a:pt x="829170" y="127000"/>
                </a:lnTo>
                <a:lnTo>
                  <a:pt x="824776" y="134620"/>
                </a:lnTo>
                <a:lnTo>
                  <a:pt x="821258" y="139700"/>
                </a:lnTo>
                <a:lnTo>
                  <a:pt x="823709" y="143510"/>
                </a:lnTo>
                <a:lnTo>
                  <a:pt x="829081" y="148590"/>
                </a:lnTo>
                <a:lnTo>
                  <a:pt x="832586" y="152400"/>
                </a:lnTo>
                <a:lnTo>
                  <a:pt x="836625" y="154940"/>
                </a:lnTo>
                <a:lnTo>
                  <a:pt x="843597" y="152400"/>
                </a:lnTo>
                <a:lnTo>
                  <a:pt x="852919" y="146050"/>
                </a:lnTo>
                <a:lnTo>
                  <a:pt x="862787" y="138430"/>
                </a:lnTo>
                <a:lnTo>
                  <a:pt x="873709" y="132080"/>
                </a:lnTo>
                <a:lnTo>
                  <a:pt x="886231" y="125730"/>
                </a:lnTo>
                <a:lnTo>
                  <a:pt x="897420" y="121920"/>
                </a:lnTo>
                <a:lnTo>
                  <a:pt x="912342" y="119380"/>
                </a:lnTo>
                <a:lnTo>
                  <a:pt x="920330" y="116840"/>
                </a:lnTo>
                <a:lnTo>
                  <a:pt x="928966" y="114300"/>
                </a:lnTo>
                <a:lnTo>
                  <a:pt x="936802" y="114300"/>
                </a:lnTo>
                <a:lnTo>
                  <a:pt x="944448" y="111760"/>
                </a:lnTo>
                <a:lnTo>
                  <a:pt x="952550" y="106680"/>
                </a:lnTo>
                <a:lnTo>
                  <a:pt x="955014" y="104140"/>
                </a:lnTo>
                <a:lnTo>
                  <a:pt x="956233" y="102870"/>
                </a:lnTo>
                <a:lnTo>
                  <a:pt x="961161" y="97790"/>
                </a:lnTo>
                <a:lnTo>
                  <a:pt x="962113" y="96520"/>
                </a:lnTo>
                <a:lnTo>
                  <a:pt x="968781" y="87630"/>
                </a:lnTo>
                <a:lnTo>
                  <a:pt x="971257" y="82550"/>
                </a:lnTo>
                <a:lnTo>
                  <a:pt x="973112" y="78740"/>
                </a:lnTo>
                <a:lnTo>
                  <a:pt x="973734" y="77470"/>
                </a:lnTo>
                <a:lnTo>
                  <a:pt x="974344" y="6731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45248" y="9790624"/>
            <a:ext cx="52069" cy="39370"/>
          </a:xfrm>
          <a:custGeom>
            <a:avLst/>
            <a:gdLst/>
            <a:ahLst/>
            <a:cxnLst/>
            <a:rect l="l" t="t" r="r" b="b"/>
            <a:pathLst>
              <a:path w="52070" h="39370">
                <a:moveTo>
                  <a:pt x="31838" y="0"/>
                </a:moveTo>
                <a:lnTo>
                  <a:pt x="26123" y="152"/>
                </a:lnTo>
                <a:lnTo>
                  <a:pt x="16827" y="6705"/>
                </a:lnTo>
                <a:lnTo>
                  <a:pt x="17627" y="6692"/>
                </a:lnTo>
                <a:lnTo>
                  <a:pt x="11722" y="7429"/>
                </a:lnTo>
                <a:lnTo>
                  <a:pt x="6591" y="10896"/>
                </a:lnTo>
                <a:lnTo>
                  <a:pt x="0" y="23266"/>
                </a:lnTo>
                <a:lnTo>
                  <a:pt x="2819" y="29641"/>
                </a:lnTo>
                <a:lnTo>
                  <a:pt x="7340" y="32715"/>
                </a:lnTo>
                <a:lnTo>
                  <a:pt x="10172" y="34924"/>
                </a:lnTo>
                <a:lnTo>
                  <a:pt x="13258" y="34810"/>
                </a:lnTo>
                <a:lnTo>
                  <a:pt x="18199" y="37833"/>
                </a:lnTo>
                <a:lnTo>
                  <a:pt x="22364" y="39039"/>
                </a:lnTo>
                <a:lnTo>
                  <a:pt x="31711" y="39039"/>
                </a:lnTo>
                <a:lnTo>
                  <a:pt x="35687" y="35737"/>
                </a:lnTo>
                <a:lnTo>
                  <a:pt x="39103" y="31153"/>
                </a:lnTo>
                <a:lnTo>
                  <a:pt x="40055" y="29171"/>
                </a:lnTo>
                <a:lnTo>
                  <a:pt x="40411" y="28994"/>
                </a:lnTo>
                <a:lnTo>
                  <a:pt x="41897" y="29108"/>
                </a:lnTo>
                <a:lnTo>
                  <a:pt x="51447" y="21793"/>
                </a:lnTo>
                <a:lnTo>
                  <a:pt x="49479" y="7315"/>
                </a:lnTo>
                <a:lnTo>
                  <a:pt x="43802" y="114"/>
                </a:lnTo>
                <a:lnTo>
                  <a:pt x="31838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17550" y="9563431"/>
            <a:ext cx="66065" cy="99504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6212789" y="9264777"/>
            <a:ext cx="53975" cy="101600"/>
          </a:xfrm>
          <a:custGeom>
            <a:avLst/>
            <a:gdLst/>
            <a:ahLst/>
            <a:cxnLst/>
            <a:rect l="l" t="t" r="r" b="b"/>
            <a:pathLst>
              <a:path w="53975" h="101600">
                <a:moveTo>
                  <a:pt x="40652" y="83921"/>
                </a:moveTo>
                <a:lnTo>
                  <a:pt x="36004" y="74891"/>
                </a:lnTo>
                <a:lnTo>
                  <a:pt x="32804" y="72567"/>
                </a:lnTo>
                <a:lnTo>
                  <a:pt x="28105" y="71907"/>
                </a:lnTo>
                <a:lnTo>
                  <a:pt x="23545" y="70853"/>
                </a:lnTo>
                <a:lnTo>
                  <a:pt x="22440" y="70281"/>
                </a:lnTo>
                <a:lnTo>
                  <a:pt x="21285" y="69862"/>
                </a:lnTo>
                <a:lnTo>
                  <a:pt x="14503" y="68414"/>
                </a:lnTo>
                <a:lnTo>
                  <a:pt x="8801" y="70688"/>
                </a:lnTo>
                <a:lnTo>
                  <a:pt x="2476" y="79006"/>
                </a:lnTo>
                <a:lnTo>
                  <a:pt x="0" y="85217"/>
                </a:lnTo>
                <a:lnTo>
                  <a:pt x="2705" y="95453"/>
                </a:lnTo>
                <a:lnTo>
                  <a:pt x="5461" y="98691"/>
                </a:lnTo>
                <a:lnTo>
                  <a:pt x="11366" y="101206"/>
                </a:lnTo>
                <a:lnTo>
                  <a:pt x="13220" y="101511"/>
                </a:lnTo>
                <a:lnTo>
                  <a:pt x="14973" y="101511"/>
                </a:lnTo>
                <a:lnTo>
                  <a:pt x="17602" y="101511"/>
                </a:lnTo>
                <a:lnTo>
                  <a:pt x="22123" y="100304"/>
                </a:lnTo>
                <a:lnTo>
                  <a:pt x="24790" y="100622"/>
                </a:lnTo>
                <a:lnTo>
                  <a:pt x="31927" y="101219"/>
                </a:lnTo>
                <a:lnTo>
                  <a:pt x="40081" y="90462"/>
                </a:lnTo>
                <a:lnTo>
                  <a:pt x="40652" y="83921"/>
                </a:lnTo>
                <a:close/>
              </a:path>
              <a:path w="53975" h="101600">
                <a:moveTo>
                  <a:pt x="53390" y="6070"/>
                </a:moveTo>
                <a:lnTo>
                  <a:pt x="41960" y="1778"/>
                </a:lnTo>
                <a:lnTo>
                  <a:pt x="36106" y="0"/>
                </a:lnTo>
                <a:lnTo>
                  <a:pt x="30962" y="4203"/>
                </a:lnTo>
                <a:lnTo>
                  <a:pt x="28067" y="5930"/>
                </a:lnTo>
                <a:lnTo>
                  <a:pt x="26009" y="8750"/>
                </a:lnTo>
                <a:lnTo>
                  <a:pt x="23939" y="18656"/>
                </a:lnTo>
                <a:lnTo>
                  <a:pt x="27406" y="26924"/>
                </a:lnTo>
                <a:lnTo>
                  <a:pt x="35902" y="29464"/>
                </a:lnTo>
                <a:lnTo>
                  <a:pt x="37160" y="29654"/>
                </a:lnTo>
                <a:lnTo>
                  <a:pt x="40817" y="29654"/>
                </a:lnTo>
                <a:lnTo>
                  <a:pt x="43230" y="28981"/>
                </a:lnTo>
                <a:lnTo>
                  <a:pt x="49047" y="25463"/>
                </a:lnTo>
                <a:lnTo>
                  <a:pt x="51663" y="21780"/>
                </a:lnTo>
                <a:lnTo>
                  <a:pt x="53111" y="14376"/>
                </a:lnTo>
                <a:lnTo>
                  <a:pt x="53390" y="607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240335" y="9076982"/>
            <a:ext cx="29209" cy="88265"/>
          </a:xfrm>
          <a:custGeom>
            <a:avLst/>
            <a:gdLst/>
            <a:ahLst/>
            <a:cxnLst/>
            <a:rect l="l" t="t" r="r" b="b"/>
            <a:pathLst>
              <a:path w="29210" h="88265">
                <a:moveTo>
                  <a:pt x="28054" y="14706"/>
                </a:moveTo>
                <a:lnTo>
                  <a:pt x="27800" y="13487"/>
                </a:lnTo>
                <a:lnTo>
                  <a:pt x="27432" y="11785"/>
                </a:lnTo>
                <a:lnTo>
                  <a:pt x="25958" y="4737"/>
                </a:lnTo>
                <a:lnTo>
                  <a:pt x="20269" y="0"/>
                </a:lnTo>
                <a:lnTo>
                  <a:pt x="20218" y="16306"/>
                </a:lnTo>
                <a:lnTo>
                  <a:pt x="20205" y="16687"/>
                </a:lnTo>
                <a:lnTo>
                  <a:pt x="18846" y="16878"/>
                </a:lnTo>
                <a:lnTo>
                  <a:pt x="20218" y="16306"/>
                </a:lnTo>
                <a:lnTo>
                  <a:pt x="20218" y="12"/>
                </a:lnTo>
                <a:lnTo>
                  <a:pt x="14541" y="774"/>
                </a:lnTo>
                <a:lnTo>
                  <a:pt x="14541" y="19621"/>
                </a:lnTo>
                <a:lnTo>
                  <a:pt x="14541" y="19850"/>
                </a:lnTo>
                <a:lnTo>
                  <a:pt x="14351" y="19799"/>
                </a:lnTo>
                <a:lnTo>
                  <a:pt x="14541" y="19621"/>
                </a:lnTo>
                <a:lnTo>
                  <a:pt x="14541" y="774"/>
                </a:lnTo>
                <a:lnTo>
                  <a:pt x="14020" y="838"/>
                </a:lnTo>
                <a:lnTo>
                  <a:pt x="11264" y="1524"/>
                </a:lnTo>
                <a:lnTo>
                  <a:pt x="11264" y="13462"/>
                </a:lnTo>
                <a:lnTo>
                  <a:pt x="9080" y="11938"/>
                </a:lnTo>
                <a:lnTo>
                  <a:pt x="11264" y="13462"/>
                </a:lnTo>
                <a:lnTo>
                  <a:pt x="11264" y="1524"/>
                </a:lnTo>
                <a:lnTo>
                  <a:pt x="10134" y="1790"/>
                </a:lnTo>
                <a:lnTo>
                  <a:pt x="8572" y="2451"/>
                </a:lnTo>
                <a:lnTo>
                  <a:pt x="6629" y="3670"/>
                </a:lnTo>
                <a:lnTo>
                  <a:pt x="5105" y="5880"/>
                </a:lnTo>
                <a:lnTo>
                  <a:pt x="1968" y="9042"/>
                </a:lnTo>
                <a:lnTo>
                  <a:pt x="0" y="14439"/>
                </a:lnTo>
                <a:lnTo>
                  <a:pt x="1892" y="22313"/>
                </a:lnTo>
                <a:lnTo>
                  <a:pt x="3390" y="27279"/>
                </a:lnTo>
                <a:lnTo>
                  <a:pt x="12306" y="31203"/>
                </a:lnTo>
                <a:lnTo>
                  <a:pt x="17513" y="29095"/>
                </a:lnTo>
                <a:lnTo>
                  <a:pt x="18719" y="28409"/>
                </a:lnTo>
                <a:lnTo>
                  <a:pt x="19900" y="27533"/>
                </a:lnTo>
                <a:lnTo>
                  <a:pt x="22034" y="26238"/>
                </a:lnTo>
                <a:lnTo>
                  <a:pt x="23799" y="24333"/>
                </a:lnTo>
                <a:lnTo>
                  <a:pt x="24968" y="22098"/>
                </a:lnTo>
                <a:lnTo>
                  <a:pt x="26416" y="19850"/>
                </a:lnTo>
                <a:lnTo>
                  <a:pt x="26568" y="19621"/>
                </a:lnTo>
                <a:lnTo>
                  <a:pt x="27228" y="18580"/>
                </a:lnTo>
                <a:lnTo>
                  <a:pt x="27597" y="16878"/>
                </a:lnTo>
                <a:lnTo>
                  <a:pt x="27724" y="16306"/>
                </a:lnTo>
                <a:lnTo>
                  <a:pt x="28054" y="14706"/>
                </a:lnTo>
                <a:close/>
              </a:path>
              <a:path w="29210" h="88265">
                <a:moveTo>
                  <a:pt x="28943" y="76619"/>
                </a:moveTo>
                <a:lnTo>
                  <a:pt x="28600" y="73787"/>
                </a:lnTo>
                <a:lnTo>
                  <a:pt x="28498" y="70053"/>
                </a:lnTo>
                <a:lnTo>
                  <a:pt x="26746" y="66675"/>
                </a:lnTo>
                <a:lnTo>
                  <a:pt x="24485" y="65024"/>
                </a:lnTo>
                <a:lnTo>
                  <a:pt x="22898" y="62788"/>
                </a:lnTo>
                <a:lnTo>
                  <a:pt x="19443" y="62255"/>
                </a:lnTo>
                <a:lnTo>
                  <a:pt x="16586" y="61417"/>
                </a:lnTo>
                <a:lnTo>
                  <a:pt x="13347" y="61544"/>
                </a:lnTo>
                <a:lnTo>
                  <a:pt x="10591" y="62750"/>
                </a:lnTo>
                <a:lnTo>
                  <a:pt x="5562" y="65481"/>
                </a:lnTo>
                <a:lnTo>
                  <a:pt x="4394" y="69481"/>
                </a:lnTo>
                <a:lnTo>
                  <a:pt x="3162" y="71958"/>
                </a:lnTo>
                <a:lnTo>
                  <a:pt x="14135" y="87934"/>
                </a:lnTo>
                <a:lnTo>
                  <a:pt x="20091" y="87934"/>
                </a:lnTo>
                <a:lnTo>
                  <a:pt x="24041" y="85445"/>
                </a:lnTo>
                <a:lnTo>
                  <a:pt x="26098" y="82359"/>
                </a:lnTo>
                <a:lnTo>
                  <a:pt x="27660" y="79311"/>
                </a:lnTo>
                <a:lnTo>
                  <a:pt x="28943" y="76619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211691" y="8961909"/>
            <a:ext cx="43180" cy="50165"/>
          </a:xfrm>
          <a:custGeom>
            <a:avLst/>
            <a:gdLst/>
            <a:ahLst/>
            <a:cxnLst/>
            <a:rect l="l" t="t" r="r" b="b"/>
            <a:pathLst>
              <a:path w="43179" h="50165">
                <a:moveTo>
                  <a:pt x="24333" y="0"/>
                </a:moveTo>
                <a:lnTo>
                  <a:pt x="19265" y="2730"/>
                </a:lnTo>
                <a:lnTo>
                  <a:pt x="16408" y="3695"/>
                </a:lnTo>
                <a:lnTo>
                  <a:pt x="13881" y="5435"/>
                </a:lnTo>
                <a:lnTo>
                  <a:pt x="7721" y="13208"/>
                </a:lnTo>
                <a:lnTo>
                  <a:pt x="8458" y="19011"/>
                </a:lnTo>
                <a:lnTo>
                  <a:pt x="8585" y="23393"/>
                </a:lnTo>
                <a:lnTo>
                  <a:pt x="0" y="32753"/>
                </a:lnTo>
                <a:lnTo>
                  <a:pt x="2654" y="43891"/>
                </a:lnTo>
                <a:lnTo>
                  <a:pt x="5562" y="47053"/>
                </a:lnTo>
                <a:lnTo>
                  <a:pt x="9702" y="48641"/>
                </a:lnTo>
                <a:lnTo>
                  <a:pt x="11379" y="49263"/>
                </a:lnTo>
                <a:lnTo>
                  <a:pt x="13055" y="49568"/>
                </a:lnTo>
                <a:lnTo>
                  <a:pt x="20129" y="49568"/>
                </a:lnTo>
                <a:lnTo>
                  <a:pt x="25133" y="46278"/>
                </a:lnTo>
                <a:lnTo>
                  <a:pt x="28168" y="39738"/>
                </a:lnTo>
                <a:lnTo>
                  <a:pt x="29895" y="39585"/>
                </a:lnTo>
                <a:lnTo>
                  <a:pt x="32677" y="39204"/>
                </a:lnTo>
                <a:lnTo>
                  <a:pt x="39179" y="34632"/>
                </a:lnTo>
                <a:lnTo>
                  <a:pt x="41541" y="30695"/>
                </a:lnTo>
                <a:lnTo>
                  <a:pt x="43141" y="19735"/>
                </a:lnTo>
                <a:lnTo>
                  <a:pt x="40754" y="13487"/>
                </a:lnTo>
                <a:lnTo>
                  <a:pt x="37884" y="9245"/>
                </a:lnTo>
                <a:lnTo>
                  <a:pt x="37096" y="7531"/>
                </a:lnTo>
                <a:lnTo>
                  <a:pt x="35839" y="5969"/>
                </a:lnTo>
                <a:lnTo>
                  <a:pt x="34112" y="4686"/>
                </a:lnTo>
                <a:lnTo>
                  <a:pt x="33502" y="4330"/>
                </a:lnTo>
                <a:lnTo>
                  <a:pt x="32207" y="3263"/>
                </a:lnTo>
                <a:lnTo>
                  <a:pt x="30848" y="2400"/>
                </a:lnTo>
                <a:lnTo>
                  <a:pt x="29425" y="1778"/>
                </a:lnTo>
                <a:lnTo>
                  <a:pt x="24333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191432" y="8831604"/>
            <a:ext cx="34290" cy="38735"/>
          </a:xfrm>
          <a:custGeom>
            <a:avLst/>
            <a:gdLst/>
            <a:ahLst/>
            <a:cxnLst/>
            <a:rect l="l" t="t" r="r" b="b"/>
            <a:pathLst>
              <a:path w="34289" h="38734">
                <a:moveTo>
                  <a:pt x="12890" y="0"/>
                </a:moveTo>
                <a:lnTo>
                  <a:pt x="6667" y="3060"/>
                </a:lnTo>
                <a:lnTo>
                  <a:pt x="2336" y="6032"/>
                </a:lnTo>
                <a:lnTo>
                  <a:pt x="88" y="10566"/>
                </a:lnTo>
                <a:lnTo>
                  <a:pt x="0" y="16548"/>
                </a:lnTo>
                <a:lnTo>
                  <a:pt x="1406" y="26363"/>
                </a:lnTo>
                <a:lnTo>
                  <a:pt x="16510" y="38557"/>
                </a:lnTo>
                <a:lnTo>
                  <a:pt x="21043" y="38557"/>
                </a:lnTo>
                <a:lnTo>
                  <a:pt x="23964" y="37668"/>
                </a:lnTo>
                <a:lnTo>
                  <a:pt x="30505" y="33020"/>
                </a:lnTo>
                <a:lnTo>
                  <a:pt x="33020" y="28143"/>
                </a:lnTo>
                <a:lnTo>
                  <a:pt x="33337" y="22517"/>
                </a:lnTo>
                <a:lnTo>
                  <a:pt x="33782" y="14986"/>
                </a:lnTo>
                <a:lnTo>
                  <a:pt x="29984" y="10147"/>
                </a:lnTo>
                <a:lnTo>
                  <a:pt x="26606" y="7137"/>
                </a:lnTo>
                <a:lnTo>
                  <a:pt x="26441" y="5575"/>
                </a:lnTo>
                <a:lnTo>
                  <a:pt x="19545" y="1993"/>
                </a:lnTo>
                <a:lnTo>
                  <a:pt x="16535" y="165"/>
                </a:lnTo>
                <a:lnTo>
                  <a:pt x="12890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6138390" y="8652428"/>
            <a:ext cx="24765" cy="27305"/>
          </a:xfrm>
          <a:custGeom>
            <a:avLst/>
            <a:gdLst/>
            <a:ahLst/>
            <a:cxnLst/>
            <a:rect l="l" t="t" r="r" b="b"/>
            <a:pathLst>
              <a:path w="24764" h="27304">
                <a:moveTo>
                  <a:pt x="13347" y="0"/>
                </a:moveTo>
                <a:lnTo>
                  <a:pt x="6870" y="698"/>
                </a:lnTo>
                <a:lnTo>
                  <a:pt x="2006" y="4114"/>
                </a:lnTo>
                <a:lnTo>
                  <a:pt x="673" y="10083"/>
                </a:lnTo>
                <a:lnTo>
                  <a:pt x="0" y="12077"/>
                </a:lnTo>
                <a:lnTo>
                  <a:pt x="380" y="18351"/>
                </a:lnTo>
                <a:lnTo>
                  <a:pt x="2082" y="21704"/>
                </a:lnTo>
                <a:lnTo>
                  <a:pt x="4927" y="23812"/>
                </a:lnTo>
                <a:lnTo>
                  <a:pt x="10032" y="26695"/>
                </a:lnTo>
                <a:lnTo>
                  <a:pt x="17818" y="24904"/>
                </a:lnTo>
                <a:lnTo>
                  <a:pt x="20700" y="22669"/>
                </a:lnTo>
                <a:lnTo>
                  <a:pt x="24358" y="15659"/>
                </a:lnTo>
                <a:lnTo>
                  <a:pt x="13550" y="15544"/>
                </a:lnTo>
                <a:lnTo>
                  <a:pt x="14236" y="14160"/>
                </a:lnTo>
                <a:lnTo>
                  <a:pt x="24432" y="14160"/>
                </a:lnTo>
                <a:lnTo>
                  <a:pt x="24448" y="13830"/>
                </a:lnTo>
                <a:lnTo>
                  <a:pt x="5321" y="13830"/>
                </a:lnTo>
                <a:lnTo>
                  <a:pt x="4825" y="12395"/>
                </a:lnTo>
                <a:lnTo>
                  <a:pt x="5206" y="11341"/>
                </a:lnTo>
                <a:lnTo>
                  <a:pt x="24570" y="11341"/>
                </a:lnTo>
                <a:lnTo>
                  <a:pt x="24599" y="10744"/>
                </a:lnTo>
                <a:lnTo>
                  <a:pt x="24449" y="10363"/>
                </a:lnTo>
                <a:lnTo>
                  <a:pt x="5626" y="10363"/>
                </a:lnTo>
                <a:lnTo>
                  <a:pt x="6515" y="8788"/>
                </a:lnTo>
                <a:lnTo>
                  <a:pt x="8166" y="7581"/>
                </a:lnTo>
                <a:lnTo>
                  <a:pt x="10032" y="7137"/>
                </a:lnTo>
                <a:lnTo>
                  <a:pt x="23173" y="7137"/>
                </a:lnTo>
                <a:lnTo>
                  <a:pt x="23037" y="6794"/>
                </a:lnTo>
                <a:lnTo>
                  <a:pt x="19557" y="127"/>
                </a:lnTo>
                <a:lnTo>
                  <a:pt x="13347" y="0"/>
                </a:lnTo>
                <a:close/>
              </a:path>
              <a:path w="24764" h="27304">
                <a:moveTo>
                  <a:pt x="14236" y="14160"/>
                </a:moveTo>
                <a:lnTo>
                  <a:pt x="13550" y="15544"/>
                </a:lnTo>
                <a:lnTo>
                  <a:pt x="13881" y="15163"/>
                </a:lnTo>
                <a:lnTo>
                  <a:pt x="14084" y="14668"/>
                </a:lnTo>
                <a:lnTo>
                  <a:pt x="14236" y="14160"/>
                </a:lnTo>
                <a:close/>
              </a:path>
              <a:path w="24764" h="27304">
                <a:moveTo>
                  <a:pt x="24432" y="14160"/>
                </a:moveTo>
                <a:lnTo>
                  <a:pt x="14236" y="14160"/>
                </a:lnTo>
                <a:lnTo>
                  <a:pt x="14084" y="14668"/>
                </a:lnTo>
                <a:lnTo>
                  <a:pt x="13881" y="15163"/>
                </a:lnTo>
                <a:lnTo>
                  <a:pt x="13550" y="15544"/>
                </a:lnTo>
                <a:lnTo>
                  <a:pt x="24364" y="15544"/>
                </a:lnTo>
                <a:lnTo>
                  <a:pt x="24432" y="14160"/>
                </a:lnTo>
                <a:close/>
              </a:path>
              <a:path w="24764" h="27304">
                <a:moveTo>
                  <a:pt x="24570" y="11341"/>
                </a:moveTo>
                <a:lnTo>
                  <a:pt x="5206" y="11341"/>
                </a:lnTo>
                <a:lnTo>
                  <a:pt x="5321" y="13830"/>
                </a:lnTo>
                <a:lnTo>
                  <a:pt x="24448" y="13830"/>
                </a:lnTo>
                <a:lnTo>
                  <a:pt x="24570" y="11341"/>
                </a:lnTo>
                <a:close/>
              </a:path>
              <a:path w="24764" h="27304">
                <a:moveTo>
                  <a:pt x="23173" y="7137"/>
                </a:moveTo>
                <a:lnTo>
                  <a:pt x="10032" y="7137"/>
                </a:lnTo>
                <a:lnTo>
                  <a:pt x="5626" y="10363"/>
                </a:lnTo>
                <a:lnTo>
                  <a:pt x="24449" y="10363"/>
                </a:lnTo>
                <a:lnTo>
                  <a:pt x="23173" y="7137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00066" y="8576347"/>
            <a:ext cx="28575" cy="27940"/>
          </a:xfrm>
          <a:custGeom>
            <a:avLst/>
            <a:gdLst/>
            <a:ahLst/>
            <a:cxnLst/>
            <a:rect l="l" t="t" r="r" b="b"/>
            <a:pathLst>
              <a:path w="28575" h="27940">
                <a:moveTo>
                  <a:pt x="11391" y="0"/>
                </a:moveTo>
                <a:lnTo>
                  <a:pt x="6629" y="2514"/>
                </a:lnTo>
                <a:lnTo>
                  <a:pt x="5537" y="3340"/>
                </a:lnTo>
                <a:lnTo>
                  <a:pt x="4610" y="4305"/>
                </a:lnTo>
                <a:lnTo>
                  <a:pt x="3098" y="5816"/>
                </a:lnTo>
                <a:lnTo>
                  <a:pt x="927" y="8191"/>
                </a:lnTo>
                <a:lnTo>
                  <a:pt x="0" y="11366"/>
                </a:lnTo>
                <a:lnTo>
                  <a:pt x="276" y="13461"/>
                </a:lnTo>
                <a:lnTo>
                  <a:pt x="397" y="15074"/>
                </a:lnTo>
                <a:lnTo>
                  <a:pt x="190" y="20218"/>
                </a:lnTo>
                <a:lnTo>
                  <a:pt x="3810" y="25006"/>
                </a:lnTo>
                <a:lnTo>
                  <a:pt x="9372" y="26238"/>
                </a:lnTo>
                <a:lnTo>
                  <a:pt x="10071" y="26415"/>
                </a:lnTo>
                <a:lnTo>
                  <a:pt x="10756" y="26504"/>
                </a:lnTo>
                <a:lnTo>
                  <a:pt x="11468" y="26530"/>
                </a:lnTo>
                <a:lnTo>
                  <a:pt x="12433" y="27749"/>
                </a:lnTo>
                <a:lnTo>
                  <a:pt x="28143" y="19900"/>
                </a:lnTo>
                <a:lnTo>
                  <a:pt x="26583" y="15074"/>
                </a:lnTo>
                <a:lnTo>
                  <a:pt x="16878" y="15074"/>
                </a:lnTo>
                <a:lnTo>
                  <a:pt x="15062" y="11493"/>
                </a:lnTo>
                <a:lnTo>
                  <a:pt x="25425" y="11493"/>
                </a:lnTo>
                <a:lnTo>
                  <a:pt x="23380" y="5168"/>
                </a:lnTo>
                <a:lnTo>
                  <a:pt x="21945" y="4711"/>
                </a:lnTo>
                <a:lnTo>
                  <a:pt x="20535" y="3111"/>
                </a:lnTo>
                <a:lnTo>
                  <a:pt x="18732" y="1866"/>
                </a:lnTo>
                <a:lnTo>
                  <a:pt x="16687" y="1181"/>
                </a:lnTo>
                <a:lnTo>
                  <a:pt x="11391" y="0"/>
                </a:lnTo>
                <a:close/>
              </a:path>
              <a:path w="28575" h="27940">
                <a:moveTo>
                  <a:pt x="15062" y="11493"/>
                </a:moveTo>
                <a:lnTo>
                  <a:pt x="16878" y="15074"/>
                </a:lnTo>
                <a:lnTo>
                  <a:pt x="16433" y="13461"/>
                </a:lnTo>
                <a:lnTo>
                  <a:pt x="15316" y="11887"/>
                </a:lnTo>
                <a:lnTo>
                  <a:pt x="15062" y="11493"/>
                </a:lnTo>
                <a:close/>
              </a:path>
              <a:path w="28575" h="27940">
                <a:moveTo>
                  <a:pt x="25425" y="11493"/>
                </a:moveTo>
                <a:lnTo>
                  <a:pt x="15062" y="11493"/>
                </a:lnTo>
                <a:lnTo>
                  <a:pt x="15316" y="11887"/>
                </a:lnTo>
                <a:lnTo>
                  <a:pt x="16433" y="13461"/>
                </a:lnTo>
                <a:lnTo>
                  <a:pt x="16878" y="15074"/>
                </a:lnTo>
                <a:lnTo>
                  <a:pt x="26583" y="15074"/>
                </a:lnTo>
                <a:lnTo>
                  <a:pt x="25425" y="11493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6038827" y="8469781"/>
            <a:ext cx="27305" cy="33655"/>
          </a:xfrm>
          <a:custGeom>
            <a:avLst/>
            <a:gdLst/>
            <a:ahLst/>
            <a:cxnLst/>
            <a:rect l="l" t="t" r="r" b="b"/>
            <a:pathLst>
              <a:path w="27304" h="33654">
                <a:moveTo>
                  <a:pt x="10286" y="0"/>
                </a:moveTo>
                <a:lnTo>
                  <a:pt x="7175" y="3454"/>
                </a:lnTo>
                <a:lnTo>
                  <a:pt x="6489" y="3822"/>
                </a:lnTo>
                <a:lnTo>
                  <a:pt x="5841" y="4317"/>
                </a:lnTo>
                <a:lnTo>
                  <a:pt x="5257" y="4876"/>
                </a:lnTo>
                <a:lnTo>
                  <a:pt x="1308" y="6997"/>
                </a:lnTo>
                <a:lnTo>
                  <a:pt x="0" y="17513"/>
                </a:lnTo>
                <a:lnTo>
                  <a:pt x="2400" y="22364"/>
                </a:lnTo>
                <a:lnTo>
                  <a:pt x="8229" y="25704"/>
                </a:lnTo>
                <a:lnTo>
                  <a:pt x="9791" y="26200"/>
                </a:lnTo>
                <a:lnTo>
                  <a:pt x="11366" y="26403"/>
                </a:lnTo>
                <a:lnTo>
                  <a:pt x="15062" y="33134"/>
                </a:lnTo>
                <a:lnTo>
                  <a:pt x="19354" y="24917"/>
                </a:lnTo>
                <a:lnTo>
                  <a:pt x="20802" y="24269"/>
                </a:lnTo>
                <a:lnTo>
                  <a:pt x="22136" y="23317"/>
                </a:lnTo>
                <a:lnTo>
                  <a:pt x="25565" y="19608"/>
                </a:lnTo>
                <a:lnTo>
                  <a:pt x="26708" y="16116"/>
                </a:lnTo>
                <a:lnTo>
                  <a:pt x="26390" y="12674"/>
                </a:lnTo>
                <a:lnTo>
                  <a:pt x="24841" y="4571"/>
                </a:lnTo>
                <a:lnTo>
                  <a:pt x="19126" y="3428"/>
                </a:lnTo>
                <a:lnTo>
                  <a:pt x="18732" y="3162"/>
                </a:lnTo>
                <a:lnTo>
                  <a:pt x="17906" y="2768"/>
                </a:lnTo>
                <a:lnTo>
                  <a:pt x="10286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81412" y="1527533"/>
            <a:ext cx="10833068" cy="6729811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3465014" y="3470752"/>
            <a:ext cx="1334135" cy="2019935"/>
          </a:xfrm>
          <a:custGeom>
            <a:avLst/>
            <a:gdLst/>
            <a:ahLst/>
            <a:cxnLst/>
            <a:rect l="l" t="t" r="r" b="b"/>
            <a:pathLst>
              <a:path w="1334135" h="2019935">
                <a:moveTo>
                  <a:pt x="209562" y="0"/>
                </a:moveTo>
                <a:lnTo>
                  <a:pt x="0" y="704888"/>
                </a:lnTo>
                <a:lnTo>
                  <a:pt x="838250" y="2019414"/>
                </a:lnTo>
                <a:lnTo>
                  <a:pt x="876350" y="1962264"/>
                </a:lnTo>
                <a:lnTo>
                  <a:pt x="857300" y="1733651"/>
                </a:lnTo>
                <a:lnTo>
                  <a:pt x="933500" y="1733651"/>
                </a:lnTo>
                <a:lnTo>
                  <a:pt x="971613" y="1790801"/>
                </a:lnTo>
                <a:lnTo>
                  <a:pt x="1047813" y="1771751"/>
                </a:lnTo>
                <a:lnTo>
                  <a:pt x="1047813" y="1676501"/>
                </a:lnTo>
                <a:lnTo>
                  <a:pt x="1066863" y="1543138"/>
                </a:lnTo>
                <a:lnTo>
                  <a:pt x="1333576" y="266712"/>
                </a:lnTo>
                <a:lnTo>
                  <a:pt x="781100" y="133349"/>
                </a:lnTo>
                <a:lnTo>
                  <a:pt x="209562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3465014" y="3470752"/>
            <a:ext cx="1334135" cy="2019935"/>
          </a:xfrm>
          <a:custGeom>
            <a:avLst/>
            <a:gdLst/>
            <a:ahLst/>
            <a:cxnLst/>
            <a:rect l="l" t="t" r="r" b="b"/>
            <a:pathLst>
              <a:path w="1334135" h="2019935">
                <a:moveTo>
                  <a:pt x="0" y="704888"/>
                </a:moveTo>
                <a:lnTo>
                  <a:pt x="838250" y="2019414"/>
                </a:lnTo>
                <a:lnTo>
                  <a:pt x="876350" y="1962264"/>
                </a:lnTo>
                <a:lnTo>
                  <a:pt x="857300" y="1733651"/>
                </a:lnTo>
                <a:lnTo>
                  <a:pt x="933500" y="1733651"/>
                </a:lnTo>
                <a:lnTo>
                  <a:pt x="971613" y="1790801"/>
                </a:lnTo>
                <a:lnTo>
                  <a:pt x="1047813" y="1771751"/>
                </a:lnTo>
                <a:lnTo>
                  <a:pt x="1047813" y="1676501"/>
                </a:lnTo>
                <a:lnTo>
                  <a:pt x="1066863" y="1543138"/>
                </a:lnTo>
                <a:lnTo>
                  <a:pt x="1333576" y="266712"/>
                </a:lnTo>
                <a:lnTo>
                  <a:pt x="781100" y="133349"/>
                </a:lnTo>
                <a:lnTo>
                  <a:pt x="209562" y="0"/>
                </a:lnTo>
                <a:lnTo>
                  <a:pt x="0" y="70488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912530" y="2175267"/>
            <a:ext cx="1638935" cy="1429385"/>
          </a:xfrm>
          <a:custGeom>
            <a:avLst/>
            <a:gdLst/>
            <a:ahLst/>
            <a:cxnLst/>
            <a:rect l="l" t="t" r="r" b="b"/>
            <a:pathLst>
              <a:path w="1638935" h="1429385">
                <a:moveTo>
                  <a:pt x="400075" y="0"/>
                </a:moveTo>
                <a:lnTo>
                  <a:pt x="342925" y="190512"/>
                </a:lnTo>
                <a:lnTo>
                  <a:pt x="152412" y="590588"/>
                </a:lnTo>
                <a:lnTo>
                  <a:pt x="0" y="819200"/>
                </a:lnTo>
                <a:lnTo>
                  <a:pt x="0" y="1009713"/>
                </a:lnTo>
                <a:lnTo>
                  <a:pt x="762050" y="1295476"/>
                </a:lnTo>
                <a:lnTo>
                  <a:pt x="1333576" y="1428838"/>
                </a:lnTo>
                <a:lnTo>
                  <a:pt x="1428838" y="990663"/>
                </a:lnTo>
                <a:lnTo>
                  <a:pt x="1466938" y="933513"/>
                </a:lnTo>
                <a:lnTo>
                  <a:pt x="1447888" y="857300"/>
                </a:lnTo>
                <a:lnTo>
                  <a:pt x="1409788" y="800150"/>
                </a:lnTo>
                <a:lnTo>
                  <a:pt x="1619351" y="571538"/>
                </a:lnTo>
                <a:lnTo>
                  <a:pt x="1638401" y="476275"/>
                </a:lnTo>
                <a:lnTo>
                  <a:pt x="1581238" y="400075"/>
                </a:lnTo>
                <a:lnTo>
                  <a:pt x="1466938" y="381025"/>
                </a:lnTo>
                <a:lnTo>
                  <a:pt x="1257376" y="304825"/>
                </a:lnTo>
                <a:lnTo>
                  <a:pt x="1028763" y="304825"/>
                </a:lnTo>
                <a:lnTo>
                  <a:pt x="838250" y="285775"/>
                </a:lnTo>
                <a:lnTo>
                  <a:pt x="762050" y="247662"/>
                </a:lnTo>
                <a:lnTo>
                  <a:pt x="609638" y="247662"/>
                </a:lnTo>
                <a:lnTo>
                  <a:pt x="552488" y="209562"/>
                </a:lnTo>
                <a:lnTo>
                  <a:pt x="571538" y="171462"/>
                </a:lnTo>
                <a:lnTo>
                  <a:pt x="590588" y="114312"/>
                </a:lnTo>
                <a:lnTo>
                  <a:pt x="533438" y="57162"/>
                </a:lnTo>
                <a:lnTo>
                  <a:pt x="514375" y="19050"/>
                </a:lnTo>
                <a:lnTo>
                  <a:pt x="400075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912530" y="2175267"/>
            <a:ext cx="1638935" cy="1429385"/>
          </a:xfrm>
          <a:custGeom>
            <a:avLst/>
            <a:gdLst/>
            <a:ahLst/>
            <a:cxnLst/>
            <a:rect l="l" t="t" r="r" b="b"/>
            <a:pathLst>
              <a:path w="1638935" h="1429385">
                <a:moveTo>
                  <a:pt x="0" y="1009713"/>
                </a:moveTo>
                <a:lnTo>
                  <a:pt x="762050" y="1295476"/>
                </a:lnTo>
                <a:lnTo>
                  <a:pt x="1333576" y="1428838"/>
                </a:lnTo>
                <a:lnTo>
                  <a:pt x="1428838" y="990663"/>
                </a:lnTo>
                <a:lnTo>
                  <a:pt x="1466938" y="933513"/>
                </a:lnTo>
                <a:lnTo>
                  <a:pt x="1447888" y="857300"/>
                </a:lnTo>
                <a:lnTo>
                  <a:pt x="1409788" y="800150"/>
                </a:lnTo>
                <a:lnTo>
                  <a:pt x="1619351" y="571538"/>
                </a:lnTo>
                <a:lnTo>
                  <a:pt x="1638401" y="476275"/>
                </a:lnTo>
                <a:lnTo>
                  <a:pt x="1581238" y="400075"/>
                </a:lnTo>
                <a:lnTo>
                  <a:pt x="1466938" y="381025"/>
                </a:lnTo>
                <a:lnTo>
                  <a:pt x="1257376" y="304825"/>
                </a:lnTo>
                <a:lnTo>
                  <a:pt x="1028763" y="304825"/>
                </a:lnTo>
                <a:lnTo>
                  <a:pt x="838250" y="285775"/>
                </a:lnTo>
                <a:lnTo>
                  <a:pt x="762050" y="247662"/>
                </a:lnTo>
                <a:lnTo>
                  <a:pt x="609638" y="247662"/>
                </a:lnTo>
                <a:lnTo>
                  <a:pt x="552488" y="209562"/>
                </a:lnTo>
                <a:lnTo>
                  <a:pt x="571538" y="171462"/>
                </a:lnTo>
                <a:lnTo>
                  <a:pt x="590588" y="114312"/>
                </a:lnTo>
                <a:lnTo>
                  <a:pt x="533438" y="57162"/>
                </a:lnTo>
                <a:lnTo>
                  <a:pt x="514375" y="19050"/>
                </a:lnTo>
                <a:lnTo>
                  <a:pt x="400075" y="0"/>
                </a:lnTo>
                <a:lnTo>
                  <a:pt x="342925" y="190512"/>
                </a:lnTo>
                <a:lnTo>
                  <a:pt x="152412" y="590588"/>
                </a:lnTo>
                <a:lnTo>
                  <a:pt x="0" y="819200"/>
                </a:lnTo>
                <a:lnTo>
                  <a:pt x="0" y="895413"/>
                </a:lnTo>
                <a:lnTo>
                  <a:pt x="0" y="952563"/>
                </a:lnTo>
                <a:lnTo>
                  <a:pt x="0" y="100971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311648" y="1527533"/>
            <a:ext cx="1372870" cy="1048385"/>
          </a:xfrm>
          <a:custGeom>
            <a:avLst/>
            <a:gdLst/>
            <a:ahLst/>
            <a:cxnLst/>
            <a:rect l="l" t="t" r="r" b="b"/>
            <a:pathLst>
              <a:path w="1372870" h="1048385">
                <a:moveTo>
                  <a:pt x="438746" y="0"/>
                </a:moveTo>
                <a:lnTo>
                  <a:pt x="457796" y="114300"/>
                </a:lnTo>
                <a:lnTo>
                  <a:pt x="419696" y="190512"/>
                </a:lnTo>
                <a:lnTo>
                  <a:pt x="438746" y="323862"/>
                </a:lnTo>
                <a:lnTo>
                  <a:pt x="381596" y="381025"/>
                </a:lnTo>
                <a:lnTo>
                  <a:pt x="343496" y="495325"/>
                </a:lnTo>
                <a:lnTo>
                  <a:pt x="267284" y="476275"/>
                </a:lnTo>
                <a:lnTo>
                  <a:pt x="286334" y="381025"/>
                </a:lnTo>
                <a:lnTo>
                  <a:pt x="343496" y="304812"/>
                </a:lnTo>
                <a:lnTo>
                  <a:pt x="305384" y="228612"/>
                </a:lnTo>
                <a:lnTo>
                  <a:pt x="278297" y="201821"/>
                </a:lnTo>
                <a:lnTo>
                  <a:pt x="217277" y="142881"/>
                </a:lnTo>
                <a:lnTo>
                  <a:pt x="152686" y="83941"/>
                </a:lnTo>
                <a:lnTo>
                  <a:pt x="114884" y="57150"/>
                </a:lnTo>
                <a:lnTo>
                  <a:pt x="103268" y="57745"/>
                </a:lnTo>
                <a:lnTo>
                  <a:pt x="93441" y="61912"/>
                </a:lnTo>
                <a:lnTo>
                  <a:pt x="80045" y="73223"/>
                </a:lnTo>
                <a:lnTo>
                  <a:pt x="57721" y="95250"/>
                </a:lnTo>
                <a:lnTo>
                  <a:pt x="57721" y="190512"/>
                </a:lnTo>
                <a:lnTo>
                  <a:pt x="38671" y="381025"/>
                </a:lnTo>
                <a:lnTo>
                  <a:pt x="38671" y="533425"/>
                </a:lnTo>
                <a:lnTo>
                  <a:pt x="0" y="647738"/>
                </a:lnTo>
                <a:lnTo>
                  <a:pt x="114884" y="666788"/>
                </a:lnTo>
                <a:lnTo>
                  <a:pt x="133934" y="704888"/>
                </a:lnTo>
                <a:lnTo>
                  <a:pt x="191084" y="762050"/>
                </a:lnTo>
                <a:lnTo>
                  <a:pt x="152984" y="857300"/>
                </a:lnTo>
                <a:lnTo>
                  <a:pt x="210134" y="895400"/>
                </a:lnTo>
                <a:lnTo>
                  <a:pt x="362546" y="895400"/>
                </a:lnTo>
                <a:lnTo>
                  <a:pt x="438746" y="933500"/>
                </a:lnTo>
                <a:lnTo>
                  <a:pt x="629259" y="952550"/>
                </a:lnTo>
                <a:lnTo>
                  <a:pt x="857872" y="952550"/>
                </a:lnTo>
                <a:lnTo>
                  <a:pt x="1067435" y="1028763"/>
                </a:lnTo>
                <a:lnTo>
                  <a:pt x="1181747" y="1047813"/>
                </a:lnTo>
                <a:lnTo>
                  <a:pt x="1372247" y="304812"/>
                </a:lnTo>
                <a:lnTo>
                  <a:pt x="724509" y="114300"/>
                </a:lnTo>
                <a:lnTo>
                  <a:pt x="438746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311648" y="1527533"/>
            <a:ext cx="1372870" cy="1048385"/>
          </a:xfrm>
          <a:custGeom>
            <a:avLst/>
            <a:gdLst/>
            <a:ahLst/>
            <a:cxnLst/>
            <a:rect l="l" t="t" r="r" b="b"/>
            <a:pathLst>
              <a:path w="1372870" h="1048385">
                <a:moveTo>
                  <a:pt x="0" y="647738"/>
                </a:moveTo>
                <a:lnTo>
                  <a:pt x="38671" y="533425"/>
                </a:lnTo>
                <a:lnTo>
                  <a:pt x="38671" y="381025"/>
                </a:lnTo>
                <a:lnTo>
                  <a:pt x="57721" y="190512"/>
                </a:lnTo>
                <a:lnTo>
                  <a:pt x="57721" y="95250"/>
                </a:lnTo>
                <a:lnTo>
                  <a:pt x="80045" y="73223"/>
                </a:lnTo>
                <a:lnTo>
                  <a:pt x="93441" y="61912"/>
                </a:lnTo>
                <a:lnTo>
                  <a:pt x="103268" y="57745"/>
                </a:lnTo>
                <a:lnTo>
                  <a:pt x="114884" y="57150"/>
                </a:lnTo>
                <a:lnTo>
                  <a:pt x="152686" y="83941"/>
                </a:lnTo>
                <a:lnTo>
                  <a:pt x="217277" y="142881"/>
                </a:lnTo>
                <a:lnTo>
                  <a:pt x="278297" y="201821"/>
                </a:lnTo>
                <a:lnTo>
                  <a:pt x="305384" y="228612"/>
                </a:lnTo>
                <a:lnTo>
                  <a:pt x="343496" y="304812"/>
                </a:lnTo>
                <a:lnTo>
                  <a:pt x="286334" y="381025"/>
                </a:lnTo>
                <a:lnTo>
                  <a:pt x="267284" y="476275"/>
                </a:lnTo>
                <a:lnTo>
                  <a:pt x="343496" y="495325"/>
                </a:lnTo>
                <a:lnTo>
                  <a:pt x="381596" y="381025"/>
                </a:lnTo>
                <a:lnTo>
                  <a:pt x="438746" y="323862"/>
                </a:lnTo>
                <a:lnTo>
                  <a:pt x="419696" y="190512"/>
                </a:lnTo>
                <a:lnTo>
                  <a:pt x="457796" y="114300"/>
                </a:lnTo>
                <a:lnTo>
                  <a:pt x="438746" y="0"/>
                </a:lnTo>
                <a:lnTo>
                  <a:pt x="724509" y="114300"/>
                </a:lnTo>
                <a:lnTo>
                  <a:pt x="1372247" y="304812"/>
                </a:lnTo>
                <a:lnTo>
                  <a:pt x="1181747" y="1047813"/>
                </a:lnTo>
                <a:lnTo>
                  <a:pt x="1067435" y="1028763"/>
                </a:lnTo>
                <a:lnTo>
                  <a:pt x="857872" y="952550"/>
                </a:lnTo>
                <a:lnTo>
                  <a:pt x="629259" y="952550"/>
                </a:lnTo>
                <a:lnTo>
                  <a:pt x="438746" y="933500"/>
                </a:lnTo>
                <a:lnTo>
                  <a:pt x="362546" y="895400"/>
                </a:lnTo>
                <a:lnTo>
                  <a:pt x="210134" y="895400"/>
                </a:lnTo>
                <a:lnTo>
                  <a:pt x="152984" y="857300"/>
                </a:lnTo>
                <a:lnTo>
                  <a:pt x="191084" y="762050"/>
                </a:lnTo>
                <a:lnTo>
                  <a:pt x="133934" y="704888"/>
                </a:lnTo>
                <a:lnTo>
                  <a:pt x="114884" y="666788"/>
                </a:lnTo>
                <a:lnTo>
                  <a:pt x="0" y="64773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964920" y="4378054"/>
            <a:ext cx="68579" cy="64147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976687" y="3364829"/>
            <a:ext cx="1377950" cy="2091055"/>
          </a:xfrm>
          <a:custGeom>
            <a:avLst/>
            <a:gdLst/>
            <a:ahLst/>
            <a:cxnLst/>
            <a:rect l="l" t="t" r="r" b="b"/>
            <a:pathLst>
              <a:path w="1377950" h="2091054">
                <a:moveTo>
                  <a:pt x="981875" y="0"/>
                </a:moveTo>
                <a:lnTo>
                  <a:pt x="741807" y="59537"/>
                </a:lnTo>
                <a:lnTo>
                  <a:pt x="437222" y="11455"/>
                </a:lnTo>
                <a:lnTo>
                  <a:pt x="274980" y="69354"/>
                </a:lnTo>
                <a:lnTo>
                  <a:pt x="162356" y="266318"/>
                </a:lnTo>
                <a:lnTo>
                  <a:pt x="61366" y="276224"/>
                </a:lnTo>
                <a:lnTo>
                  <a:pt x="39814" y="362305"/>
                </a:lnTo>
                <a:lnTo>
                  <a:pt x="284797" y="536206"/>
                </a:lnTo>
                <a:lnTo>
                  <a:pt x="263245" y="622274"/>
                </a:lnTo>
                <a:lnTo>
                  <a:pt x="137452" y="562648"/>
                </a:lnTo>
                <a:lnTo>
                  <a:pt x="21551" y="603999"/>
                </a:lnTo>
                <a:lnTo>
                  <a:pt x="0" y="690079"/>
                </a:lnTo>
                <a:lnTo>
                  <a:pt x="64541" y="797699"/>
                </a:lnTo>
                <a:lnTo>
                  <a:pt x="228422" y="817600"/>
                </a:lnTo>
                <a:lnTo>
                  <a:pt x="314490" y="839152"/>
                </a:lnTo>
                <a:lnTo>
                  <a:pt x="284683" y="902042"/>
                </a:lnTo>
                <a:lnTo>
                  <a:pt x="168795" y="943394"/>
                </a:lnTo>
                <a:lnTo>
                  <a:pt x="71081" y="1108913"/>
                </a:lnTo>
                <a:lnTo>
                  <a:pt x="89255" y="1233093"/>
                </a:lnTo>
                <a:lnTo>
                  <a:pt x="176961" y="1332445"/>
                </a:lnTo>
                <a:lnTo>
                  <a:pt x="263055" y="1353972"/>
                </a:lnTo>
                <a:lnTo>
                  <a:pt x="281228" y="1478140"/>
                </a:lnTo>
                <a:lnTo>
                  <a:pt x="436841" y="1474863"/>
                </a:lnTo>
                <a:lnTo>
                  <a:pt x="599084" y="1416977"/>
                </a:lnTo>
                <a:lnTo>
                  <a:pt x="623900" y="1486509"/>
                </a:lnTo>
                <a:lnTo>
                  <a:pt x="517918" y="1628838"/>
                </a:lnTo>
                <a:lnTo>
                  <a:pt x="373837" y="1810918"/>
                </a:lnTo>
                <a:lnTo>
                  <a:pt x="213220" y="1946617"/>
                </a:lnTo>
                <a:lnTo>
                  <a:pt x="29438" y="2090585"/>
                </a:lnTo>
                <a:lnTo>
                  <a:pt x="491363" y="1847354"/>
                </a:lnTo>
                <a:lnTo>
                  <a:pt x="597344" y="1705025"/>
                </a:lnTo>
                <a:lnTo>
                  <a:pt x="695083" y="1539506"/>
                </a:lnTo>
                <a:lnTo>
                  <a:pt x="771245" y="1460068"/>
                </a:lnTo>
                <a:lnTo>
                  <a:pt x="784529" y="1350810"/>
                </a:lnTo>
                <a:lnTo>
                  <a:pt x="713346" y="1297812"/>
                </a:lnTo>
                <a:lnTo>
                  <a:pt x="812698" y="1210094"/>
                </a:lnTo>
                <a:lnTo>
                  <a:pt x="830872" y="1334274"/>
                </a:lnTo>
                <a:lnTo>
                  <a:pt x="946759" y="1292910"/>
                </a:lnTo>
                <a:lnTo>
                  <a:pt x="945121" y="1215110"/>
                </a:lnTo>
                <a:lnTo>
                  <a:pt x="1022934" y="1213472"/>
                </a:lnTo>
                <a:lnTo>
                  <a:pt x="981595" y="1097584"/>
                </a:lnTo>
                <a:lnTo>
                  <a:pt x="1074293" y="1064488"/>
                </a:lnTo>
                <a:lnTo>
                  <a:pt x="1200086" y="1124115"/>
                </a:lnTo>
                <a:lnTo>
                  <a:pt x="1377645" y="1058278"/>
                </a:lnTo>
                <a:lnTo>
                  <a:pt x="981875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0290867" y="9001113"/>
            <a:ext cx="943610" cy="318135"/>
          </a:xfrm>
          <a:custGeom>
            <a:avLst/>
            <a:gdLst/>
            <a:ahLst/>
            <a:cxnLst/>
            <a:rect l="l" t="t" r="r" b="b"/>
            <a:pathLst>
              <a:path w="943609" h="318134">
                <a:moveTo>
                  <a:pt x="340929" y="0"/>
                </a:moveTo>
                <a:lnTo>
                  <a:pt x="332852" y="375"/>
                </a:lnTo>
                <a:lnTo>
                  <a:pt x="324677" y="2098"/>
                </a:lnTo>
                <a:lnTo>
                  <a:pt x="298676" y="9858"/>
                </a:lnTo>
                <a:lnTo>
                  <a:pt x="289063" y="13131"/>
                </a:lnTo>
                <a:lnTo>
                  <a:pt x="279424" y="15966"/>
                </a:lnTo>
                <a:lnTo>
                  <a:pt x="239557" y="33223"/>
                </a:lnTo>
                <a:lnTo>
                  <a:pt x="235620" y="38468"/>
                </a:lnTo>
                <a:lnTo>
                  <a:pt x="230324" y="43687"/>
                </a:lnTo>
                <a:lnTo>
                  <a:pt x="224470" y="46291"/>
                </a:lnTo>
                <a:lnTo>
                  <a:pt x="197694" y="55153"/>
                </a:lnTo>
                <a:lnTo>
                  <a:pt x="170868" y="57986"/>
                </a:lnTo>
                <a:lnTo>
                  <a:pt x="143972" y="54969"/>
                </a:lnTo>
                <a:lnTo>
                  <a:pt x="116990" y="46278"/>
                </a:lnTo>
                <a:lnTo>
                  <a:pt x="96404" y="38609"/>
                </a:lnTo>
                <a:lnTo>
                  <a:pt x="82149" y="37645"/>
                </a:lnTo>
                <a:lnTo>
                  <a:pt x="69468" y="44221"/>
                </a:lnTo>
                <a:lnTo>
                  <a:pt x="53604" y="59169"/>
                </a:lnTo>
                <a:lnTo>
                  <a:pt x="47965" y="65176"/>
                </a:lnTo>
                <a:lnTo>
                  <a:pt x="45006" y="68033"/>
                </a:lnTo>
                <a:lnTo>
                  <a:pt x="27811" y="115112"/>
                </a:lnTo>
                <a:lnTo>
                  <a:pt x="29283" y="128171"/>
                </a:lnTo>
                <a:lnTo>
                  <a:pt x="32527" y="140854"/>
                </a:lnTo>
                <a:lnTo>
                  <a:pt x="37145" y="153377"/>
                </a:lnTo>
                <a:lnTo>
                  <a:pt x="43155" y="167959"/>
                </a:lnTo>
                <a:lnTo>
                  <a:pt x="48151" y="182889"/>
                </a:lnTo>
                <a:lnTo>
                  <a:pt x="40687" y="231025"/>
                </a:lnTo>
                <a:lnTo>
                  <a:pt x="22258" y="265797"/>
                </a:lnTo>
                <a:lnTo>
                  <a:pt x="5365" y="291949"/>
                </a:lnTo>
                <a:lnTo>
                  <a:pt x="1118" y="300102"/>
                </a:lnTo>
                <a:lnTo>
                  <a:pt x="0" y="307000"/>
                </a:lnTo>
                <a:lnTo>
                  <a:pt x="3058" y="312864"/>
                </a:lnTo>
                <a:lnTo>
                  <a:pt x="11279" y="317863"/>
                </a:lnTo>
                <a:lnTo>
                  <a:pt x="19184" y="317690"/>
                </a:lnTo>
                <a:lnTo>
                  <a:pt x="26636" y="314136"/>
                </a:lnTo>
                <a:lnTo>
                  <a:pt x="33500" y="308990"/>
                </a:lnTo>
                <a:lnTo>
                  <a:pt x="61814" y="292077"/>
                </a:lnTo>
                <a:lnTo>
                  <a:pt x="91780" y="284360"/>
                </a:lnTo>
                <a:lnTo>
                  <a:pt x="122947" y="283286"/>
                </a:lnTo>
                <a:lnTo>
                  <a:pt x="154861" y="286296"/>
                </a:lnTo>
                <a:lnTo>
                  <a:pt x="159598" y="286905"/>
                </a:lnTo>
                <a:lnTo>
                  <a:pt x="164919" y="289191"/>
                </a:lnTo>
                <a:lnTo>
                  <a:pt x="168399" y="292417"/>
                </a:lnTo>
                <a:lnTo>
                  <a:pt x="178841" y="299141"/>
                </a:lnTo>
                <a:lnTo>
                  <a:pt x="189200" y="300658"/>
                </a:lnTo>
                <a:lnTo>
                  <a:pt x="199805" y="298391"/>
                </a:lnTo>
                <a:lnTo>
                  <a:pt x="210982" y="293763"/>
                </a:lnTo>
                <a:lnTo>
                  <a:pt x="229634" y="285357"/>
                </a:lnTo>
                <a:lnTo>
                  <a:pt x="248563" y="277474"/>
                </a:lnTo>
                <a:lnTo>
                  <a:pt x="267780" y="270484"/>
                </a:lnTo>
                <a:lnTo>
                  <a:pt x="287297" y="264756"/>
                </a:lnTo>
                <a:lnTo>
                  <a:pt x="309564" y="259871"/>
                </a:lnTo>
                <a:lnTo>
                  <a:pt x="332108" y="257309"/>
                </a:lnTo>
                <a:lnTo>
                  <a:pt x="354834" y="258493"/>
                </a:lnTo>
                <a:lnTo>
                  <a:pt x="377644" y="264845"/>
                </a:lnTo>
                <a:lnTo>
                  <a:pt x="383664" y="267322"/>
                </a:lnTo>
                <a:lnTo>
                  <a:pt x="393735" y="263550"/>
                </a:lnTo>
                <a:lnTo>
                  <a:pt x="400428" y="259880"/>
                </a:lnTo>
                <a:lnTo>
                  <a:pt x="405733" y="256353"/>
                </a:lnTo>
                <a:lnTo>
                  <a:pt x="410642" y="252085"/>
                </a:lnTo>
                <a:lnTo>
                  <a:pt x="419770" y="242633"/>
                </a:lnTo>
                <a:lnTo>
                  <a:pt x="427423" y="235476"/>
                </a:lnTo>
                <a:lnTo>
                  <a:pt x="435634" y="230593"/>
                </a:lnTo>
                <a:lnTo>
                  <a:pt x="444914" y="229035"/>
                </a:lnTo>
                <a:lnTo>
                  <a:pt x="455775" y="231851"/>
                </a:lnTo>
                <a:lnTo>
                  <a:pt x="461185" y="234289"/>
                </a:lnTo>
                <a:lnTo>
                  <a:pt x="468513" y="232067"/>
                </a:lnTo>
                <a:lnTo>
                  <a:pt x="491227" y="236502"/>
                </a:lnTo>
                <a:lnTo>
                  <a:pt x="499348" y="238602"/>
                </a:lnTo>
                <a:lnTo>
                  <a:pt x="514263" y="243481"/>
                </a:lnTo>
                <a:lnTo>
                  <a:pt x="520970" y="244225"/>
                </a:lnTo>
                <a:lnTo>
                  <a:pt x="527648" y="243367"/>
                </a:lnTo>
                <a:lnTo>
                  <a:pt x="534591" y="240753"/>
                </a:lnTo>
                <a:lnTo>
                  <a:pt x="541718" y="237360"/>
                </a:lnTo>
                <a:lnTo>
                  <a:pt x="549117" y="234330"/>
                </a:lnTo>
                <a:lnTo>
                  <a:pt x="556644" y="232134"/>
                </a:lnTo>
                <a:lnTo>
                  <a:pt x="564157" y="231241"/>
                </a:lnTo>
                <a:lnTo>
                  <a:pt x="590876" y="228690"/>
                </a:lnTo>
                <a:lnTo>
                  <a:pt x="616233" y="222126"/>
                </a:lnTo>
                <a:lnTo>
                  <a:pt x="640409" y="212214"/>
                </a:lnTo>
                <a:lnTo>
                  <a:pt x="679632" y="190719"/>
                </a:lnTo>
                <a:lnTo>
                  <a:pt x="696063" y="183699"/>
                </a:lnTo>
                <a:lnTo>
                  <a:pt x="713236" y="179126"/>
                </a:lnTo>
                <a:lnTo>
                  <a:pt x="731504" y="177571"/>
                </a:lnTo>
                <a:lnTo>
                  <a:pt x="737156" y="177634"/>
                </a:lnTo>
                <a:lnTo>
                  <a:pt x="742985" y="174777"/>
                </a:lnTo>
                <a:lnTo>
                  <a:pt x="793890" y="153816"/>
                </a:lnTo>
                <a:lnTo>
                  <a:pt x="821446" y="141820"/>
                </a:lnTo>
                <a:lnTo>
                  <a:pt x="824761" y="136982"/>
                </a:lnTo>
                <a:lnTo>
                  <a:pt x="837901" y="123063"/>
                </a:lnTo>
                <a:lnTo>
                  <a:pt x="853209" y="115165"/>
                </a:lnTo>
                <a:lnTo>
                  <a:pt x="870288" y="111984"/>
                </a:lnTo>
                <a:lnTo>
                  <a:pt x="888743" y="112217"/>
                </a:lnTo>
                <a:lnTo>
                  <a:pt x="895563" y="112750"/>
                </a:lnTo>
                <a:lnTo>
                  <a:pt x="902459" y="112140"/>
                </a:lnTo>
                <a:lnTo>
                  <a:pt x="939670" y="95884"/>
                </a:lnTo>
                <a:lnTo>
                  <a:pt x="943431" y="84955"/>
                </a:lnTo>
                <a:lnTo>
                  <a:pt x="940954" y="80556"/>
                </a:lnTo>
                <a:lnTo>
                  <a:pt x="935771" y="77025"/>
                </a:lnTo>
                <a:lnTo>
                  <a:pt x="929294" y="73952"/>
                </a:lnTo>
                <a:lnTo>
                  <a:pt x="921877" y="71462"/>
                </a:lnTo>
                <a:lnTo>
                  <a:pt x="900131" y="71189"/>
                </a:lnTo>
                <a:lnTo>
                  <a:pt x="870697" y="71778"/>
                </a:lnTo>
                <a:lnTo>
                  <a:pt x="844762" y="71980"/>
                </a:lnTo>
                <a:lnTo>
                  <a:pt x="811070" y="71323"/>
                </a:lnTo>
                <a:lnTo>
                  <a:pt x="783028" y="69913"/>
                </a:lnTo>
                <a:lnTo>
                  <a:pt x="755849" y="70470"/>
                </a:lnTo>
                <a:lnTo>
                  <a:pt x="742318" y="70404"/>
                </a:lnTo>
                <a:lnTo>
                  <a:pt x="728964" y="69189"/>
                </a:lnTo>
                <a:lnTo>
                  <a:pt x="714193" y="66555"/>
                </a:lnTo>
                <a:lnTo>
                  <a:pt x="699567" y="64439"/>
                </a:lnTo>
                <a:lnTo>
                  <a:pt x="684955" y="64724"/>
                </a:lnTo>
                <a:lnTo>
                  <a:pt x="670227" y="69291"/>
                </a:lnTo>
                <a:lnTo>
                  <a:pt x="666861" y="70967"/>
                </a:lnTo>
                <a:lnTo>
                  <a:pt x="661769" y="71119"/>
                </a:lnTo>
                <a:lnTo>
                  <a:pt x="658137" y="69951"/>
                </a:lnTo>
                <a:lnTo>
                  <a:pt x="648712" y="68343"/>
                </a:lnTo>
                <a:lnTo>
                  <a:pt x="639817" y="69259"/>
                </a:lnTo>
                <a:lnTo>
                  <a:pt x="631226" y="71966"/>
                </a:lnTo>
                <a:lnTo>
                  <a:pt x="616741" y="78217"/>
                </a:lnTo>
                <a:lnTo>
                  <a:pt x="604353" y="82282"/>
                </a:lnTo>
                <a:lnTo>
                  <a:pt x="594802" y="85648"/>
                </a:lnTo>
                <a:lnTo>
                  <a:pt x="591703" y="87731"/>
                </a:lnTo>
                <a:lnTo>
                  <a:pt x="588464" y="89420"/>
                </a:lnTo>
                <a:lnTo>
                  <a:pt x="588782" y="93649"/>
                </a:lnTo>
                <a:lnTo>
                  <a:pt x="610677" y="99885"/>
                </a:lnTo>
                <a:lnTo>
                  <a:pt x="605952" y="100685"/>
                </a:lnTo>
                <a:lnTo>
                  <a:pt x="600504" y="101180"/>
                </a:lnTo>
                <a:lnTo>
                  <a:pt x="595259" y="102539"/>
                </a:lnTo>
                <a:lnTo>
                  <a:pt x="569732" y="106379"/>
                </a:lnTo>
                <a:lnTo>
                  <a:pt x="546008" y="103870"/>
                </a:lnTo>
                <a:lnTo>
                  <a:pt x="524161" y="94403"/>
                </a:lnTo>
                <a:lnTo>
                  <a:pt x="504263" y="77368"/>
                </a:lnTo>
                <a:lnTo>
                  <a:pt x="498764" y="71272"/>
                </a:lnTo>
                <a:lnTo>
                  <a:pt x="490763" y="66014"/>
                </a:lnTo>
                <a:lnTo>
                  <a:pt x="461236" y="41643"/>
                </a:lnTo>
                <a:lnTo>
                  <a:pt x="459102" y="28460"/>
                </a:lnTo>
                <a:lnTo>
                  <a:pt x="455203" y="25247"/>
                </a:lnTo>
                <a:lnTo>
                  <a:pt x="449918" y="21536"/>
                </a:lnTo>
                <a:lnTo>
                  <a:pt x="444084" y="18491"/>
                </a:lnTo>
                <a:lnTo>
                  <a:pt x="437937" y="15932"/>
                </a:lnTo>
                <a:lnTo>
                  <a:pt x="430210" y="13144"/>
                </a:lnTo>
                <a:lnTo>
                  <a:pt x="426146" y="18389"/>
                </a:lnTo>
                <a:lnTo>
                  <a:pt x="406257" y="47955"/>
                </a:lnTo>
                <a:lnTo>
                  <a:pt x="401914" y="46316"/>
                </a:lnTo>
                <a:lnTo>
                  <a:pt x="400758" y="41643"/>
                </a:lnTo>
                <a:lnTo>
                  <a:pt x="399057" y="37020"/>
                </a:lnTo>
                <a:lnTo>
                  <a:pt x="398523" y="32270"/>
                </a:lnTo>
                <a:lnTo>
                  <a:pt x="360907" y="3857"/>
                </a:lnTo>
                <a:lnTo>
                  <a:pt x="350950" y="1381"/>
                </a:lnTo>
                <a:lnTo>
                  <a:pt x="340929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0290867" y="9001113"/>
            <a:ext cx="943610" cy="318135"/>
          </a:xfrm>
          <a:custGeom>
            <a:avLst/>
            <a:gdLst/>
            <a:ahLst/>
            <a:cxnLst/>
            <a:rect l="l" t="t" r="r" b="b"/>
            <a:pathLst>
              <a:path w="943609" h="318134">
                <a:moveTo>
                  <a:pt x="610677" y="99885"/>
                </a:moveTo>
                <a:lnTo>
                  <a:pt x="603768" y="97929"/>
                </a:lnTo>
                <a:lnTo>
                  <a:pt x="596275" y="95783"/>
                </a:lnTo>
                <a:lnTo>
                  <a:pt x="588782" y="93649"/>
                </a:lnTo>
                <a:lnTo>
                  <a:pt x="588668" y="92240"/>
                </a:lnTo>
                <a:lnTo>
                  <a:pt x="588579" y="90830"/>
                </a:lnTo>
                <a:lnTo>
                  <a:pt x="588464" y="89420"/>
                </a:lnTo>
                <a:lnTo>
                  <a:pt x="591703" y="87731"/>
                </a:lnTo>
                <a:lnTo>
                  <a:pt x="594802" y="85648"/>
                </a:lnTo>
                <a:lnTo>
                  <a:pt x="598193" y="84391"/>
                </a:lnTo>
                <a:lnTo>
                  <a:pt x="604353" y="82282"/>
                </a:lnTo>
                <a:lnTo>
                  <a:pt x="610578" y="80313"/>
                </a:lnTo>
                <a:lnTo>
                  <a:pt x="616741" y="78217"/>
                </a:lnTo>
                <a:lnTo>
                  <a:pt x="622716" y="75730"/>
                </a:lnTo>
                <a:lnTo>
                  <a:pt x="631226" y="71966"/>
                </a:lnTo>
                <a:lnTo>
                  <a:pt x="639817" y="69259"/>
                </a:lnTo>
                <a:lnTo>
                  <a:pt x="648712" y="68343"/>
                </a:lnTo>
                <a:lnTo>
                  <a:pt x="658137" y="69951"/>
                </a:lnTo>
                <a:lnTo>
                  <a:pt x="661769" y="71119"/>
                </a:lnTo>
                <a:lnTo>
                  <a:pt x="666861" y="70967"/>
                </a:lnTo>
                <a:lnTo>
                  <a:pt x="670227" y="69291"/>
                </a:lnTo>
                <a:lnTo>
                  <a:pt x="684955" y="64724"/>
                </a:lnTo>
                <a:lnTo>
                  <a:pt x="699567" y="64439"/>
                </a:lnTo>
                <a:lnTo>
                  <a:pt x="714193" y="66555"/>
                </a:lnTo>
                <a:lnTo>
                  <a:pt x="728964" y="69189"/>
                </a:lnTo>
                <a:lnTo>
                  <a:pt x="742318" y="70404"/>
                </a:lnTo>
                <a:lnTo>
                  <a:pt x="755849" y="70470"/>
                </a:lnTo>
                <a:lnTo>
                  <a:pt x="769453" y="70077"/>
                </a:lnTo>
                <a:lnTo>
                  <a:pt x="783028" y="69913"/>
                </a:lnTo>
                <a:lnTo>
                  <a:pt x="790044" y="70158"/>
                </a:lnTo>
                <a:lnTo>
                  <a:pt x="797054" y="70580"/>
                </a:lnTo>
                <a:lnTo>
                  <a:pt x="804061" y="71020"/>
                </a:lnTo>
                <a:lnTo>
                  <a:pt x="811070" y="71323"/>
                </a:lnTo>
                <a:lnTo>
                  <a:pt x="822307" y="71610"/>
                </a:lnTo>
                <a:lnTo>
                  <a:pt x="833538" y="71840"/>
                </a:lnTo>
                <a:lnTo>
                  <a:pt x="844762" y="71980"/>
                </a:lnTo>
                <a:lnTo>
                  <a:pt x="855977" y="71996"/>
                </a:lnTo>
                <a:lnTo>
                  <a:pt x="870697" y="71778"/>
                </a:lnTo>
                <a:lnTo>
                  <a:pt x="885417" y="71431"/>
                </a:lnTo>
                <a:lnTo>
                  <a:pt x="900131" y="71189"/>
                </a:lnTo>
                <a:lnTo>
                  <a:pt x="940954" y="80556"/>
                </a:lnTo>
                <a:lnTo>
                  <a:pt x="943431" y="84955"/>
                </a:lnTo>
                <a:lnTo>
                  <a:pt x="943052" y="90103"/>
                </a:lnTo>
                <a:lnTo>
                  <a:pt x="909330" y="112064"/>
                </a:lnTo>
                <a:lnTo>
                  <a:pt x="902459" y="112140"/>
                </a:lnTo>
                <a:lnTo>
                  <a:pt x="895563" y="112750"/>
                </a:lnTo>
                <a:lnTo>
                  <a:pt x="888743" y="112217"/>
                </a:lnTo>
                <a:lnTo>
                  <a:pt x="870288" y="111984"/>
                </a:lnTo>
                <a:lnTo>
                  <a:pt x="853209" y="115165"/>
                </a:lnTo>
                <a:lnTo>
                  <a:pt x="837901" y="123063"/>
                </a:lnTo>
                <a:lnTo>
                  <a:pt x="824761" y="136982"/>
                </a:lnTo>
                <a:lnTo>
                  <a:pt x="821446" y="141820"/>
                </a:lnTo>
                <a:lnTo>
                  <a:pt x="814689" y="144830"/>
                </a:lnTo>
                <a:lnTo>
                  <a:pt x="778783" y="160148"/>
                </a:lnTo>
                <a:lnTo>
                  <a:pt x="748459" y="172542"/>
                </a:lnTo>
                <a:lnTo>
                  <a:pt x="742985" y="174777"/>
                </a:lnTo>
                <a:lnTo>
                  <a:pt x="737156" y="177634"/>
                </a:lnTo>
                <a:lnTo>
                  <a:pt x="731504" y="177571"/>
                </a:lnTo>
                <a:lnTo>
                  <a:pt x="713236" y="179126"/>
                </a:lnTo>
                <a:lnTo>
                  <a:pt x="696063" y="183699"/>
                </a:lnTo>
                <a:lnTo>
                  <a:pt x="679632" y="190719"/>
                </a:lnTo>
                <a:lnTo>
                  <a:pt x="663585" y="199618"/>
                </a:lnTo>
                <a:lnTo>
                  <a:pt x="640409" y="212214"/>
                </a:lnTo>
                <a:lnTo>
                  <a:pt x="616233" y="222126"/>
                </a:lnTo>
                <a:lnTo>
                  <a:pt x="590876" y="228690"/>
                </a:lnTo>
                <a:lnTo>
                  <a:pt x="564157" y="231241"/>
                </a:lnTo>
                <a:lnTo>
                  <a:pt x="556644" y="232134"/>
                </a:lnTo>
                <a:lnTo>
                  <a:pt x="549117" y="234330"/>
                </a:lnTo>
                <a:lnTo>
                  <a:pt x="541718" y="237360"/>
                </a:lnTo>
                <a:lnTo>
                  <a:pt x="534591" y="240753"/>
                </a:lnTo>
                <a:lnTo>
                  <a:pt x="527648" y="243367"/>
                </a:lnTo>
                <a:lnTo>
                  <a:pt x="520970" y="244225"/>
                </a:lnTo>
                <a:lnTo>
                  <a:pt x="514263" y="243481"/>
                </a:lnTo>
                <a:lnTo>
                  <a:pt x="507235" y="241287"/>
                </a:lnTo>
                <a:lnTo>
                  <a:pt x="499348" y="238602"/>
                </a:lnTo>
                <a:lnTo>
                  <a:pt x="491227" y="236502"/>
                </a:lnTo>
                <a:lnTo>
                  <a:pt x="482982" y="234779"/>
                </a:lnTo>
                <a:lnTo>
                  <a:pt x="474723" y="233222"/>
                </a:lnTo>
                <a:lnTo>
                  <a:pt x="468513" y="232067"/>
                </a:lnTo>
                <a:lnTo>
                  <a:pt x="461185" y="234289"/>
                </a:lnTo>
                <a:lnTo>
                  <a:pt x="455775" y="231851"/>
                </a:lnTo>
                <a:lnTo>
                  <a:pt x="444914" y="229035"/>
                </a:lnTo>
                <a:lnTo>
                  <a:pt x="435634" y="230593"/>
                </a:lnTo>
                <a:lnTo>
                  <a:pt x="427423" y="235476"/>
                </a:lnTo>
                <a:lnTo>
                  <a:pt x="419770" y="242633"/>
                </a:lnTo>
                <a:lnTo>
                  <a:pt x="415280" y="247403"/>
                </a:lnTo>
                <a:lnTo>
                  <a:pt x="410642" y="252085"/>
                </a:lnTo>
                <a:lnTo>
                  <a:pt x="405733" y="256353"/>
                </a:lnTo>
                <a:lnTo>
                  <a:pt x="400428" y="259880"/>
                </a:lnTo>
                <a:lnTo>
                  <a:pt x="393735" y="263550"/>
                </a:lnTo>
                <a:lnTo>
                  <a:pt x="383664" y="267322"/>
                </a:lnTo>
                <a:lnTo>
                  <a:pt x="377644" y="264845"/>
                </a:lnTo>
                <a:lnTo>
                  <a:pt x="354834" y="258493"/>
                </a:lnTo>
                <a:lnTo>
                  <a:pt x="309564" y="259871"/>
                </a:lnTo>
                <a:lnTo>
                  <a:pt x="267780" y="270484"/>
                </a:lnTo>
                <a:lnTo>
                  <a:pt x="229634" y="285357"/>
                </a:lnTo>
                <a:lnTo>
                  <a:pt x="210982" y="293763"/>
                </a:lnTo>
                <a:lnTo>
                  <a:pt x="199805" y="298391"/>
                </a:lnTo>
                <a:lnTo>
                  <a:pt x="189200" y="300658"/>
                </a:lnTo>
                <a:lnTo>
                  <a:pt x="178841" y="299141"/>
                </a:lnTo>
                <a:lnTo>
                  <a:pt x="168399" y="292417"/>
                </a:lnTo>
                <a:lnTo>
                  <a:pt x="164919" y="289191"/>
                </a:lnTo>
                <a:lnTo>
                  <a:pt x="159598" y="286905"/>
                </a:lnTo>
                <a:lnTo>
                  <a:pt x="154861" y="286296"/>
                </a:lnTo>
                <a:lnTo>
                  <a:pt x="122947" y="283286"/>
                </a:lnTo>
                <a:lnTo>
                  <a:pt x="91780" y="284360"/>
                </a:lnTo>
                <a:lnTo>
                  <a:pt x="61814" y="292077"/>
                </a:lnTo>
                <a:lnTo>
                  <a:pt x="33500" y="308990"/>
                </a:lnTo>
                <a:lnTo>
                  <a:pt x="26636" y="314136"/>
                </a:lnTo>
                <a:lnTo>
                  <a:pt x="19184" y="317690"/>
                </a:lnTo>
                <a:lnTo>
                  <a:pt x="11279" y="317863"/>
                </a:lnTo>
                <a:lnTo>
                  <a:pt x="3058" y="312864"/>
                </a:lnTo>
                <a:lnTo>
                  <a:pt x="0" y="307000"/>
                </a:lnTo>
                <a:lnTo>
                  <a:pt x="1118" y="300102"/>
                </a:lnTo>
                <a:lnTo>
                  <a:pt x="5365" y="291949"/>
                </a:lnTo>
                <a:lnTo>
                  <a:pt x="11694" y="282320"/>
                </a:lnTo>
                <a:lnTo>
                  <a:pt x="22258" y="265797"/>
                </a:lnTo>
                <a:lnTo>
                  <a:pt x="32020" y="248675"/>
                </a:lnTo>
                <a:lnTo>
                  <a:pt x="40687" y="231025"/>
                </a:lnTo>
                <a:lnTo>
                  <a:pt x="47965" y="212915"/>
                </a:lnTo>
                <a:lnTo>
                  <a:pt x="50348" y="197947"/>
                </a:lnTo>
                <a:lnTo>
                  <a:pt x="48151" y="182889"/>
                </a:lnTo>
                <a:lnTo>
                  <a:pt x="43155" y="167959"/>
                </a:lnTo>
                <a:lnTo>
                  <a:pt x="37145" y="153377"/>
                </a:lnTo>
                <a:lnTo>
                  <a:pt x="32527" y="140854"/>
                </a:lnTo>
                <a:lnTo>
                  <a:pt x="29283" y="128171"/>
                </a:lnTo>
                <a:lnTo>
                  <a:pt x="27811" y="115112"/>
                </a:lnTo>
                <a:lnTo>
                  <a:pt x="28509" y="101460"/>
                </a:lnTo>
                <a:lnTo>
                  <a:pt x="47965" y="65176"/>
                </a:lnTo>
                <a:lnTo>
                  <a:pt x="50721" y="62128"/>
                </a:lnTo>
                <a:lnTo>
                  <a:pt x="53604" y="59169"/>
                </a:lnTo>
                <a:lnTo>
                  <a:pt x="69468" y="44221"/>
                </a:lnTo>
                <a:lnTo>
                  <a:pt x="82149" y="37645"/>
                </a:lnTo>
                <a:lnTo>
                  <a:pt x="96404" y="38609"/>
                </a:lnTo>
                <a:lnTo>
                  <a:pt x="116990" y="46278"/>
                </a:lnTo>
                <a:lnTo>
                  <a:pt x="143972" y="54969"/>
                </a:lnTo>
                <a:lnTo>
                  <a:pt x="170868" y="57986"/>
                </a:lnTo>
                <a:lnTo>
                  <a:pt x="197694" y="55153"/>
                </a:lnTo>
                <a:lnTo>
                  <a:pt x="224470" y="46291"/>
                </a:lnTo>
                <a:lnTo>
                  <a:pt x="230324" y="43687"/>
                </a:lnTo>
                <a:lnTo>
                  <a:pt x="235620" y="38468"/>
                </a:lnTo>
                <a:lnTo>
                  <a:pt x="239557" y="33223"/>
                </a:lnTo>
                <a:lnTo>
                  <a:pt x="245691" y="26601"/>
                </a:lnTo>
                <a:lnTo>
                  <a:pt x="252605" y="21982"/>
                </a:lnTo>
                <a:lnTo>
                  <a:pt x="260526" y="19083"/>
                </a:lnTo>
                <a:lnTo>
                  <a:pt x="269682" y="17627"/>
                </a:lnTo>
                <a:lnTo>
                  <a:pt x="279424" y="15966"/>
                </a:lnTo>
                <a:lnTo>
                  <a:pt x="289063" y="13131"/>
                </a:lnTo>
                <a:lnTo>
                  <a:pt x="298676" y="9858"/>
                </a:lnTo>
                <a:lnTo>
                  <a:pt x="308340" y="6883"/>
                </a:lnTo>
                <a:lnTo>
                  <a:pt x="316481" y="4493"/>
                </a:lnTo>
                <a:lnTo>
                  <a:pt x="324677" y="2098"/>
                </a:lnTo>
                <a:lnTo>
                  <a:pt x="332852" y="375"/>
                </a:lnTo>
                <a:lnTo>
                  <a:pt x="340929" y="0"/>
                </a:lnTo>
                <a:lnTo>
                  <a:pt x="350950" y="1381"/>
                </a:lnTo>
                <a:lnTo>
                  <a:pt x="387550" y="13473"/>
                </a:lnTo>
                <a:lnTo>
                  <a:pt x="399057" y="37020"/>
                </a:lnTo>
                <a:lnTo>
                  <a:pt x="400758" y="41643"/>
                </a:lnTo>
                <a:lnTo>
                  <a:pt x="401914" y="46316"/>
                </a:lnTo>
                <a:lnTo>
                  <a:pt x="403362" y="46862"/>
                </a:lnTo>
                <a:lnTo>
                  <a:pt x="404810" y="47421"/>
                </a:lnTo>
                <a:lnTo>
                  <a:pt x="406257" y="47955"/>
                </a:lnTo>
                <a:lnTo>
                  <a:pt x="410655" y="41295"/>
                </a:lnTo>
                <a:lnTo>
                  <a:pt x="415043" y="34636"/>
                </a:lnTo>
                <a:lnTo>
                  <a:pt x="419473" y="28009"/>
                </a:lnTo>
                <a:lnTo>
                  <a:pt x="423999" y="21450"/>
                </a:lnTo>
                <a:lnTo>
                  <a:pt x="426146" y="18389"/>
                </a:lnTo>
                <a:lnTo>
                  <a:pt x="430210" y="13144"/>
                </a:lnTo>
                <a:lnTo>
                  <a:pt x="431708" y="13677"/>
                </a:lnTo>
                <a:lnTo>
                  <a:pt x="459712" y="35928"/>
                </a:lnTo>
                <a:lnTo>
                  <a:pt x="461236" y="41643"/>
                </a:lnTo>
                <a:lnTo>
                  <a:pt x="490763" y="66014"/>
                </a:lnTo>
                <a:lnTo>
                  <a:pt x="498764" y="71272"/>
                </a:lnTo>
                <a:lnTo>
                  <a:pt x="504263" y="77368"/>
                </a:lnTo>
                <a:lnTo>
                  <a:pt x="524161" y="94403"/>
                </a:lnTo>
                <a:lnTo>
                  <a:pt x="546008" y="103870"/>
                </a:lnTo>
                <a:lnTo>
                  <a:pt x="569732" y="106379"/>
                </a:lnTo>
                <a:lnTo>
                  <a:pt x="595259" y="102539"/>
                </a:lnTo>
                <a:lnTo>
                  <a:pt x="600504" y="101180"/>
                </a:lnTo>
                <a:lnTo>
                  <a:pt x="605952" y="100685"/>
                </a:lnTo>
                <a:lnTo>
                  <a:pt x="610677" y="99885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636821" y="8367853"/>
            <a:ext cx="1201130" cy="423009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1042946" y="8984632"/>
            <a:ext cx="50165" cy="27940"/>
          </a:xfrm>
          <a:custGeom>
            <a:avLst/>
            <a:gdLst/>
            <a:ahLst/>
            <a:cxnLst/>
            <a:rect l="l" t="t" r="r" b="b"/>
            <a:pathLst>
              <a:path w="50165" h="27940">
                <a:moveTo>
                  <a:pt x="15300" y="0"/>
                </a:moveTo>
                <a:lnTo>
                  <a:pt x="3756" y="4717"/>
                </a:lnTo>
                <a:lnTo>
                  <a:pt x="0" y="17573"/>
                </a:lnTo>
                <a:lnTo>
                  <a:pt x="4973" y="25402"/>
                </a:lnTo>
                <a:lnTo>
                  <a:pt x="16771" y="27311"/>
                </a:lnTo>
                <a:lnTo>
                  <a:pt x="30402" y="25310"/>
                </a:lnTo>
                <a:lnTo>
                  <a:pt x="40868" y="21409"/>
                </a:lnTo>
                <a:lnTo>
                  <a:pt x="49250" y="16506"/>
                </a:lnTo>
                <a:lnTo>
                  <a:pt x="49682" y="10614"/>
                </a:lnTo>
                <a:lnTo>
                  <a:pt x="42011" y="5953"/>
                </a:lnTo>
                <a:lnTo>
                  <a:pt x="29696" y="1164"/>
                </a:lnTo>
                <a:lnTo>
                  <a:pt x="15300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042946" y="8984632"/>
            <a:ext cx="50165" cy="27940"/>
          </a:xfrm>
          <a:custGeom>
            <a:avLst/>
            <a:gdLst/>
            <a:ahLst/>
            <a:cxnLst/>
            <a:rect l="l" t="t" r="r" b="b"/>
            <a:pathLst>
              <a:path w="50165" h="27940">
                <a:moveTo>
                  <a:pt x="0" y="17573"/>
                </a:moveTo>
                <a:lnTo>
                  <a:pt x="3756" y="4717"/>
                </a:lnTo>
                <a:lnTo>
                  <a:pt x="15300" y="0"/>
                </a:lnTo>
                <a:lnTo>
                  <a:pt x="29696" y="1164"/>
                </a:lnTo>
                <a:lnTo>
                  <a:pt x="42011" y="5953"/>
                </a:lnTo>
                <a:lnTo>
                  <a:pt x="49682" y="10614"/>
                </a:lnTo>
                <a:lnTo>
                  <a:pt x="49250" y="16506"/>
                </a:lnTo>
                <a:lnTo>
                  <a:pt x="40868" y="21409"/>
                </a:lnTo>
                <a:lnTo>
                  <a:pt x="30402" y="25310"/>
                </a:lnTo>
                <a:lnTo>
                  <a:pt x="16771" y="27311"/>
                </a:lnTo>
                <a:lnTo>
                  <a:pt x="4973" y="25402"/>
                </a:lnTo>
                <a:lnTo>
                  <a:pt x="0" y="1757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3799010" y="6670850"/>
            <a:ext cx="336550" cy="340995"/>
          </a:xfrm>
          <a:custGeom>
            <a:avLst/>
            <a:gdLst/>
            <a:ahLst/>
            <a:cxnLst/>
            <a:rect l="l" t="t" r="r" b="b"/>
            <a:pathLst>
              <a:path w="336550" h="340995">
                <a:moveTo>
                  <a:pt x="84917" y="0"/>
                </a:moveTo>
                <a:lnTo>
                  <a:pt x="37302" y="455"/>
                </a:lnTo>
                <a:lnTo>
                  <a:pt x="7962" y="12519"/>
                </a:lnTo>
                <a:lnTo>
                  <a:pt x="9321" y="13471"/>
                </a:lnTo>
                <a:lnTo>
                  <a:pt x="11506" y="15618"/>
                </a:lnTo>
                <a:lnTo>
                  <a:pt x="12496" y="17103"/>
                </a:lnTo>
                <a:lnTo>
                  <a:pt x="13779" y="18399"/>
                </a:lnTo>
                <a:lnTo>
                  <a:pt x="15493" y="19085"/>
                </a:lnTo>
                <a:lnTo>
                  <a:pt x="24280" y="33251"/>
                </a:lnTo>
                <a:lnTo>
                  <a:pt x="27338" y="49168"/>
                </a:lnTo>
                <a:lnTo>
                  <a:pt x="25636" y="65594"/>
                </a:lnTo>
                <a:lnTo>
                  <a:pt x="20142" y="81289"/>
                </a:lnTo>
                <a:lnTo>
                  <a:pt x="17030" y="87001"/>
                </a:lnTo>
                <a:lnTo>
                  <a:pt x="10124" y="98140"/>
                </a:lnTo>
                <a:lnTo>
                  <a:pt x="7162" y="103959"/>
                </a:lnTo>
                <a:lnTo>
                  <a:pt x="4345" y="110910"/>
                </a:lnTo>
                <a:lnTo>
                  <a:pt x="2005" y="118051"/>
                </a:lnTo>
                <a:lnTo>
                  <a:pt x="453" y="125385"/>
                </a:lnTo>
                <a:lnTo>
                  <a:pt x="0" y="132915"/>
                </a:lnTo>
                <a:lnTo>
                  <a:pt x="5639" y="156689"/>
                </a:lnTo>
                <a:lnTo>
                  <a:pt x="18145" y="179509"/>
                </a:lnTo>
                <a:lnTo>
                  <a:pt x="32779" y="201575"/>
                </a:lnTo>
                <a:lnTo>
                  <a:pt x="44805" y="223085"/>
                </a:lnTo>
                <a:lnTo>
                  <a:pt x="51676" y="242135"/>
                </a:lnTo>
                <a:lnTo>
                  <a:pt x="56454" y="261083"/>
                </a:lnTo>
                <a:lnTo>
                  <a:pt x="65379" y="308137"/>
                </a:lnTo>
                <a:lnTo>
                  <a:pt x="65671" y="317370"/>
                </a:lnTo>
                <a:lnTo>
                  <a:pt x="70777" y="324075"/>
                </a:lnTo>
                <a:lnTo>
                  <a:pt x="85946" y="332152"/>
                </a:lnTo>
                <a:lnTo>
                  <a:pt x="106552" y="333324"/>
                </a:lnTo>
                <a:lnTo>
                  <a:pt x="125330" y="332576"/>
                </a:lnTo>
                <a:lnTo>
                  <a:pt x="135013" y="334896"/>
                </a:lnTo>
                <a:lnTo>
                  <a:pt x="137401" y="339734"/>
                </a:lnTo>
                <a:lnTo>
                  <a:pt x="143700" y="340445"/>
                </a:lnTo>
                <a:lnTo>
                  <a:pt x="148043" y="338312"/>
                </a:lnTo>
                <a:lnTo>
                  <a:pt x="161820" y="326610"/>
                </a:lnTo>
                <a:lnTo>
                  <a:pt x="167936" y="311496"/>
                </a:lnTo>
                <a:lnTo>
                  <a:pt x="171270" y="294524"/>
                </a:lnTo>
                <a:lnTo>
                  <a:pt x="176695" y="277250"/>
                </a:lnTo>
                <a:lnTo>
                  <a:pt x="197992" y="249900"/>
                </a:lnTo>
                <a:lnTo>
                  <a:pt x="227972" y="228692"/>
                </a:lnTo>
                <a:lnTo>
                  <a:pt x="261061" y="210531"/>
                </a:lnTo>
                <a:lnTo>
                  <a:pt x="291680" y="192325"/>
                </a:lnTo>
                <a:lnTo>
                  <a:pt x="304598" y="183296"/>
                </a:lnTo>
                <a:lnTo>
                  <a:pt x="318327" y="172410"/>
                </a:lnTo>
                <a:lnTo>
                  <a:pt x="329876" y="159827"/>
                </a:lnTo>
                <a:lnTo>
                  <a:pt x="336257" y="145704"/>
                </a:lnTo>
                <a:lnTo>
                  <a:pt x="331671" y="125179"/>
                </a:lnTo>
                <a:lnTo>
                  <a:pt x="314747" y="111901"/>
                </a:lnTo>
                <a:lnTo>
                  <a:pt x="295684" y="98707"/>
                </a:lnTo>
                <a:lnTo>
                  <a:pt x="284683" y="78432"/>
                </a:lnTo>
                <a:lnTo>
                  <a:pt x="283806" y="71967"/>
                </a:lnTo>
                <a:lnTo>
                  <a:pt x="275475" y="70240"/>
                </a:lnTo>
                <a:lnTo>
                  <a:pt x="264388" y="76031"/>
                </a:lnTo>
                <a:lnTo>
                  <a:pt x="259689" y="79460"/>
                </a:lnTo>
                <a:lnTo>
                  <a:pt x="255549" y="83601"/>
                </a:lnTo>
                <a:lnTo>
                  <a:pt x="243828" y="61325"/>
                </a:lnTo>
                <a:lnTo>
                  <a:pt x="213844" y="22898"/>
                </a:lnTo>
                <a:lnTo>
                  <a:pt x="157313" y="5211"/>
                </a:lnTo>
                <a:lnTo>
                  <a:pt x="121359" y="1430"/>
                </a:lnTo>
                <a:lnTo>
                  <a:pt x="84917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bg 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77417" y="6474226"/>
            <a:ext cx="376011" cy="15302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07574" y="6411014"/>
            <a:ext cx="175336" cy="127575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91626" y="6351607"/>
            <a:ext cx="121178" cy="117030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2581412" y="6453339"/>
            <a:ext cx="50800" cy="73025"/>
          </a:xfrm>
          <a:custGeom>
            <a:avLst/>
            <a:gdLst/>
            <a:ahLst/>
            <a:cxnLst/>
            <a:rect l="l" t="t" r="r" b="b"/>
            <a:pathLst>
              <a:path w="50800" h="73025">
                <a:moveTo>
                  <a:pt x="43988" y="0"/>
                </a:moveTo>
                <a:lnTo>
                  <a:pt x="36842" y="1398"/>
                </a:lnTo>
                <a:lnTo>
                  <a:pt x="34836" y="2808"/>
                </a:lnTo>
                <a:lnTo>
                  <a:pt x="33312" y="4548"/>
                </a:lnTo>
                <a:lnTo>
                  <a:pt x="31470" y="6072"/>
                </a:lnTo>
                <a:lnTo>
                  <a:pt x="28575" y="6008"/>
                </a:lnTo>
                <a:lnTo>
                  <a:pt x="25755" y="7253"/>
                </a:lnTo>
                <a:lnTo>
                  <a:pt x="22720" y="13666"/>
                </a:lnTo>
                <a:lnTo>
                  <a:pt x="14085" y="24545"/>
                </a:lnTo>
                <a:lnTo>
                  <a:pt x="7383" y="36610"/>
                </a:lnTo>
                <a:lnTo>
                  <a:pt x="2669" y="49755"/>
                </a:lnTo>
                <a:lnTo>
                  <a:pt x="0" y="63869"/>
                </a:lnTo>
                <a:lnTo>
                  <a:pt x="1777" y="69715"/>
                </a:lnTo>
                <a:lnTo>
                  <a:pt x="7010" y="72877"/>
                </a:lnTo>
                <a:lnTo>
                  <a:pt x="13176" y="72738"/>
                </a:lnTo>
                <a:lnTo>
                  <a:pt x="17754" y="68683"/>
                </a:lnTo>
                <a:lnTo>
                  <a:pt x="38430" y="24868"/>
                </a:lnTo>
                <a:lnTo>
                  <a:pt x="43535" y="19915"/>
                </a:lnTo>
                <a:lnTo>
                  <a:pt x="46469" y="17845"/>
                </a:lnTo>
                <a:lnTo>
                  <a:pt x="50574" y="11328"/>
                </a:lnTo>
                <a:lnTo>
                  <a:pt x="49156" y="4344"/>
                </a:lnTo>
                <a:lnTo>
                  <a:pt x="43988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74852" y="8468202"/>
            <a:ext cx="591185" cy="694690"/>
          </a:xfrm>
          <a:custGeom>
            <a:avLst/>
            <a:gdLst/>
            <a:ahLst/>
            <a:cxnLst/>
            <a:rect l="l" t="t" r="r" b="b"/>
            <a:pathLst>
              <a:path w="591185" h="694690">
                <a:moveTo>
                  <a:pt x="444571" y="0"/>
                </a:moveTo>
                <a:lnTo>
                  <a:pt x="413550" y="13043"/>
                </a:lnTo>
                <a:lnTo>
                  <a:pt x="401575" y="30877"/>
                </a:lnTo>
                <a:lnTo>
                  <a:pt x="396525" y="47836"/>
                </a:lnTo>
                <a:lnTo>
                  <a:pt x="393990" y="65569"/>
                </a:lnTo>
                <a:lnTo>
                  <a:pt x="389559" y="85725"/>
                </a:lnTo>
                <a:lnTo>
                  <a:pt x="379118" y="107623"/>
                </a:lnTo>
                <a:lnTo>
                  <a:pt x="363720" y="130283"/>
                </a:lnTo>
                <a:lnTo>
                  <a:pt x="347538" y="152305"/>
                </a:lnTo>
                <a:lnTo>
                  <a:pt x="334746" y="172288"/>
                </a:lnTo>
                <a:lnTo>
                  <a:pt x="333095" y="190089"/>
                </a:lnTo>
                <a:lnTo>
                  <a:pt x="329858" y="218505"/>
                </a:lnTo>
                <a:lnTo>
                  <a:pt x="318014" y="238398"/>
                </a:lnTo>
                <a:lnTo>
                  <a:pt x="290537" y="230632"/>
                </a:lnTo>
                <a:lnTo>
                  <a:pt x="283033" y="235205"/>
                </a:lnTo>
                <a:lnTo>
                  <a:pt x="274756" y="251958"/>
                </a:lnTo>
                <a:lnTo>
                  <a:pt x="268629" y="271726"/>
                </a:lnTo>
                <a:lnTo>
                  <a:pt x="267576" y="285343"/>
                </a:lnTo>
                <a:lnTo>
                  <a:pt x="253088" y="293828"/>
                </a:lnTo>
                <a:lnTo>
                  <a:pt x="226171" y="294080"/>
                </a:lnTo>
                <a:lnTo>
                  <a:pt x="211683" y="302565"/>
                </a:lnTo>
                <a:lnTo>
                  <a:pt x="55778" y="311163"/>
                </a:lnTo>
                <a:lnTo>
                  <a:pt x="45224" y="311480"/>
                </a:lnTo>
                <a:lnTo>
                  <a:pt x="40563" y="311975"/>
                </a:lnTo>
                <a:lnTo>
                  <a:pt x="33121" y="315933"/>
                </a:lnTo>
                <a:lnTo>
                  <a:pt x="30538" y="323223"/>
                </a:lnTo>
                <a:lnTo>
                  <a:pt x="32968" y="330115"/>
                </a:lnTo>
                <a:lnTo>
                  <a:pt x="40563" y="332880"/>
                </a:lnTo>
                <a:lnTo>
                  <a:pt x="55635" y="332541"/>
                </a:lnTo>
                <a:lnTo>
                  <a:pt x="75260" y="332651"/>
                </a:lnTo>
                <a:lnTo>
                  <a:pt x="81846" y="338558"/>
                </a:lnTo>
                <a:lnTo>
                  <a:pt x="85523" y="348548"/>
                </a:lnTo>
                <a:lnTo>
                  <a:pt x="86288" y="362630"/>
                </a:lnTo>
                <a:lnTo>
                  <a:pt x="84137" y="380809"/>
                </a:lnTo>
                <a:lnTo>
                  <a:pt x="76573" y="379138"/>
                </a:lnTo>
                <a:lnTo>
                  <a:pt x="67681" y="374880"/>
                </a:lnTo>
                <a:lnTo>
                  <a:pt x="58870" y="370053"/>
                </a:lnTo>
                <a:lnTo>
                  <a:pt x="51549" y="366674"/>
                </a:lnTo>
                <a:lnTo>
                  <a:pt x="41254" y="363747"/>
                </a:lnTo>
                <a:lnTo>
                  <a:pt x="31694" y="362213"/>
                </a:lnTo>
                <a:lnTo>
                  <a:pt x="22022" y="362170"/>
                </a:lnTo>
                <a:lnTo>
                  <a:pt x="11391" y="363715"/>
                </a:lnTo>
                <a:lnTo>
                  <a:pt x="3302" y="365392"/>
                </a:lnTo>
                <a:lnTo>
                  <a:pt x="0" y="378333"/>
                </a:lnTo>
                <a:lnTo>
                  <a:pt x="6781" y="381165"/>
                </a:lnTo>
                <a:lnTo>
                  <a:pt x="46559" y="402714"/>
                </a:lnTo>
                <a:lnTo>
                  <a:pt x="73930" y="429308"/>
                </a:lnTo>
                <a:lnTo>
                  <a:pt x="85000" y="460220"/>
                </a:lnTo>
                <a:lnTo>
                  <a:pt x="75874" y="494724"/>
                </a:lnTo>
                <a:lnTo>
                  <a:pt x="42659" y="532092"/>
                </a:lnTo>
                <a:lnTo>
                  <a:pt x="37592" y="536283"/>
                </a:lnTo>
                <a:lnTo>
                  <a:pt x="41783" y="545490"/>
                </a:lnTo>
                <a:lnTo>
                  <a:pt x="48907" y="547433"/>
                </a:lnTo>
                <a:lnTo>
                  <a:pt x="59615" y="562957"/>
                </a:lnTo>
                <a:lnTo>
                  <a:pt x="62364" y="592501"/>
                </a:lnTo>
                <a:lnTo>
                  <a:pt x="64097" y="624352"/>
                </a:lnTo>
                <a:lnTo>
                  <a:pt x="71755" y="646798"/>
                </a:lnTo>
                <a:lnTo>
                  <a:pt x="78692" y="653186"/>
                </a:lnTo>
                <a:lnTo>
                  <a:pt x="86425" y="658550"/>
                </a:lnTo>
                <a:lnTo>
                  <a:pt x="94788" y="663027"/>
                </a:lnTo>
                <a:lnTo>
                  <a:pt x="103619" y="666750"/>
                </a:lnTo>
                <a:lnTo>
                  <a:pt x="103238" y="668858"/>
                </a:lnTo>
                <a:lnTo>
                  <a:pt x="103657" y="671182"/>
                </a:lnTo>
                <a:lnTo>
                  <a:pt x="105981" y="674332"/>
                </a:lnTo>
                <a:lnTo>
                  <a:pt x="107226" y="675551"/>
                </a:lnTo>
                <a:lnTo>
                  <a:pt x="107048" y="675678"/>
                </a:lnTo>
                <a:lnTo>
                  <a:pt x="107797" y="676199"/>
                </a:lnTo>
                <a:lnTo>
                  <a:pt x="113741" y="683057"/>
                </a:lnTo>
                <a:lnTo>
                  <a:pt x="120726" y="687095"/>
                </a:lnTo>
                <a:lnTo>
                  <a:pt x="127952" y="688238"/>
                </a:lnTo>
                <a:lnTo>
                  <a:pt x="151982" y="694314"/>
                </a:lnTo>
                <a:lnTo>
                  <a:pt x="176344" y="692598"/>
                </a:lnTo>
                <a:lnTo>
                  <a:pt x="220306" y="666610"/>
                </a:lnTo>
                <a:lnTo>
                  <a:pt x="245033" y="635021"/>
                </a:lnTo>
                <a:lnTo>
                  <a:pt x="258864" y="598792"/>
                </a:lnTo>
                <a:lnTo>
                  <a:pt x="264673" y="566112"/>
                </a:lnTo>
                <a:lnTo>
                  <a:pt x="264067" y="535526"/>
                </a:lnTo>
                <a:lnTo>
                  <a:pt x="263028" y="504261"/>
                </a:lnTo>
                <a:lnTo>
                  <a:pt x="267538" y="469544"/>
                </a:lnTo>
                <a:lnTo>
                  <a:pt x="284489" y="424277"/>
                </a:lnTo>
                <a:lnTo>
                  <a:pt x="309659" y="387698"/>
                </a:lnTo>
                <a:lnTo>
                  <a:pt x="341642" y="359393"/>
                </a:lnTo>
                <a:lnTo>
                  <a:pt x="379031" y="338950"/>
                </a:lnTo>
                <a:lnTo>
                  <a:pt x="400514" y="327764"/>
                </a:lnTo>
                <a:lnTo>
                  <a:pt x="419069" y="314230"/>
                </a:lnTo>
                <a:lnTo>
                  <a:pt x="436322" y="298781"/>
                </a:lnTo>
                <a:lnTo>
                  <a:pt x="453898" y="281851"/>
                </a:lnTo>
                <a:lnTo>
                  <a:pt x="474801" y="267471"/>
                </a:lnTo>
                <a:lnTo>
                  <a:pt x="522151" y="243455"/>
                </a:lnTo>
                <a:lnTo>
                  <a:pt x="550379" y="204438"/>
                </a:lnTo>
                <a:lnTo>
                  <a:pt x="557441" y="181127"/>
                </a:lnTo>
                <a:lnTo>
                  <a:pt x="563651" y="167521"/>
                </a:lnTo>
                <a:lnTo>
                  <a:pt x="572185" y="152741"/>
                </a:lnTo>
                <a:lnTo>
                  <a:pt x="580443" y="137874"/>
                </a:lnTo>
                <a:lnTo>
                  <a:pt x="585825" y="124003"/>
                </a:lnTo>
                <a:lnTo>
                  <a:pt x="590654" y="107826"/>
                </a:lnTo>
                <a:lnTo>
                  <a:pt x="590501" y="100321"/>
                </a:lnTo>
                <a:lnTo>
                  <a:pt x="586206" y="91402"/>
                </a:lnTo>
                <a:lnTo>
                  <a:pt x="574111" y="81906"/>
                </a:lnTo>
                <a:lnTo>
                  <a:pt x="559395" y="79483"/>
                </a:lnTo>
                <a:lnTo>
                  <a:pt x="543895" y="79107"/>
                </a:lnTo>
                <a:lnTo>
                  <a:pt x="529450" y="75755"/>
                </a:lnTo>
                <a:lnTo>
                  <a:pt x="507901" y="44365"/>
                </a:lnTo>
                <a:lnTo>
                  <a:pt x="477815" y="14776"/>
                </a:lnTo>
                <a:lnTo>
                  <a:pt x="444571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2550783" y="8617060"/>
            <a:ext cx="1205230" cy="434975"/>
          </a:xfrm>
          <a:custGeom>
            <a:avLst/>
            <a:gdLst/>
            <a:ahLst/>
            <a:cxnLst/>
            <a:rect l="l" t="t" r="r" b="b"/>
            <a:pathLst>
              <a:path w="1205230" h="434975">
                <a:moveTo>
                  <a:pt x="93522" y="0"/>
                </a:moveTo>
                <a:lnTo>
                  <a:pt x="90321" y="2844"/>
                </a:lnTo>
                <a:lnTo>
                  <a:pt x="87401" y="13100"/>
                </a:lnTo>
                <a:lnTo>
                  <a:pt x="87306" y="16738"/>
                </a:lnTo>
                <a:lnTo>
                  <a:pt x="88110" y="20462"/>
                </a:lnTo>
                <a:lnTo>
                  <a:pt x="88950" y="27609"/>
                </a:lnTo>
                <a:lnTo>
                  <a:pt x="91429" y="33458"/>
                </a:lnTo>
                <a:lnTo>
                  <a:pt x="92850" y="39501"/>
                </a:lnTo>
                <a:lnTo>
                  <a:pt x="93216" y="45742"/>
                </a:lnTo>
                <a:lnTo>
                  <a:pt x="92531" y="52184"/>
                </a:lnTo>
                <a:lnTo>
                  <a:pt x="55401" y="84116"/>
                </a:lnTo>
                <a:lnTo>
                  <a:pt x="17398" y="87150"/>
                </a:lnTo>
                <a:lnTo>
                  <a:pt x="9088" y="89950"/>
                </a:lnTo>
                <a:lnTo>
                  <a:pt x="2259" y="98247"/>
                </a:lnTo>
                <a:lnTo>
                  <a:pt x="0" y="106887"/>
                </a:lnTo>
                <a:lnTo>
                  <a:pt x="1021" y="115820"/>
                </a:lnTo>
                <a:lnTo>
                  <a:pt x="4395" y="124339"/>
                </a:lnTo>
                <a:lnTo>
                  <a:pt x="9194" y="131737"/>
                </a:lnTo>
                <a:lnTo>
                  <a:pt x="24848" y="146437"/>
                </a:lnTo>
                <a:lnTo>
                  <a:pt x="42387" y="158170"/>
                </a:lnTo>
                <a:lnTo>
                  <a:pt x="59223" y="171158"/>
                </a:lnTo>
                <a:lnTo>
                  <a:pt x="72770" y="189623"/>
                </a:lnTo>
                <a:lnTo>
                  <a:pt x="81422" y="220352"/>
                </a:lnTo>
                <a:lnTo>
                  <a:pt x="80552" y="252153"/>
                </a:lnTo>
                <a:lnTo>
                  <a:pt x="73638" y="283890"/>
                </a:lnTo>
                <a:lnTo>
                  <a:pt x="60202" y="327467"/>
                </a:lnTo>
                <a:lnTo>
                  <a:pt x="59001" y="335387"/>
                </a:lnTo>
                <a:lnTo>
                  <a:pt x="59932" y="342480"/>
                </a:lnTo>
                <a:lnTo>
                  <a:pt x="62368" y="353034"/>
                </a:lnTo>
                <a:lnTo>
                  <a:pt x="67312" y="355806"/>
                </a:lnTo>
                <a:lnTo>
                  <a:pt x="69115" y="359914"/>
                </a:lnTo>
                <a:lnTo>
                  <a:pt x="67780" y="365361"/>
                </a:lnTo>
                <a:lnTo>
                  <a:pt x="63308" y="372148"/>
                </a:lnTo>
                <a:lnTo>
                  <a:pt x="55993" y="377215"/>
                </a:lnTo>
                <a:lnTo>
                  <a:pt x="53631" y="381266"/>
                </a:lnTo>
                <a:lnTo>
                  <a:pt x="48144" y="383628"/>
                </a:lnTo>
                <a:lnTo>
                  <a:pt x="46074" y="388353"/>
                </a:lnTo>
                <a:lnTo>
                  <a:pt x="43633" y="397663"/>
                </a:lnTo>
                <a:lnTo>
                  <a:pt x="44795" y="405787"/>
                </a:lnTo>
                <a:lnTo>
                  <a:pt x="49314" y="412506"/>
                </a:lnTo>
                <a:lnTo>
                  <a:pt x="56946" y="417601"/>
                </a:lnTo>
                <a:lnTo>
                  <a:pt x="61937" y="419912"/>
                </a:lnTo>
                <a:lnTo>
                  <a:pt x="67283" y="418084"/>
                </a:lnTo>
                <a:lnTo>
                  <a:pt x="69074" y="412673"/>
                </a:lnTo>
                <a:lnTo>
                  <a:pt x="73627" y="405220"/>
                </a:lnTo>
                <a:lnTo>
                  <a:pt x="79302" y="404521"/>
                </a:lnTo>
                <a:lnTo>
                  <a:pt x="93445" y="410133"/>
                </a:lnTo>
                <a:lnTo>
                  <a:pt x="99821" y="411619"/>
                </a:lnTo>
                <a:lnTo>
                  <a:pt x="113181" y="411683"/>
                </a:lnTo>
                <a:lnTo>
                  <a:pt x="127875" y="410595"/>
                </a:lnTo>
                <a:lnTo>
                  <a:pt x="142480" y="408270"/>
                </a:lnTo>
                <a:lnTo>
                  <a:pt x="157047" y="405596"/>
                </a:lnTo>
                <a:lnTo>
                  <a:pt x="171627" y="403466"/>
                </a:lnTo>
                <a:lnTo>
                  <a:pt x="211648" y="411094"/>
                </a:lnTo>
                <a:lnTo>
                  <a:pt x="232929" y="424192"/>
                </a:lnTo>
                <a:lnTo>
                  <a:pt x="243255" y="423887"/>
                </a:lnTo>
                <a:lnTo>
                  <a:pt x="245528" y="423164"/>
                </a:lnTo>
                <a:lnTo>
                  <a:pt x="247484" y="423113"/>
                </a:lnTo>
                <a:lnTo>
                  <a:pt x="264506" y="415580"/>
                </a:lnTo>
                <a:lnTo>
                  <a:pt x="281786" y="408647"/>
                </a:lnTo>
                <a:lnTo>
                  <a:pt x="294252" y="406839"/>
                </a:lnTo>
                <a:lnTo>
                  <a:pt x="306424" y="406917"/>
                </a:lnTo>
                <a:lnTo>
                  <a:pt x="318302" y="408876"/>
                </a:lnTo>
                <a:lnTo>
                  <a:pt x="336384" y="414820"/>
                </a:lnTo>
                <a:lnTo>
                  <a:pt x="343432" y="406476"/>
                </a:lnTo>
                <a:lnTo>
                  <a:pt x="339203" y="400596"/>
                </a:lnTo>
                <a:lnTo>
                  <a:pt x="351281" y="388027"/>
                </a:lnTo>
                <a:lnTo>
                  <a:pt x="363052" y="381258"/>
                </a:lnTo>
                <a:lnTo>
                  <a:pt x="374516" y="380288"/>
                </a:lnTo>
                <a:lnTo>
                  <a:pt x="385672" y="385114"/>
                </a:lnTo>
                <a:lnTo>
                  <a:pt x="395743" y="390944"/>
                </a:lnTo>
                <a:lnTo>
                  <a:pt x="401484" y="393992"/>
                </a:lnTo>
                <a:lnTo>
                  <a:pt x="407275" y="398132"/>
                </a:lnTo>
                <a:lnTo>
                  <a:pt x="413676" y="399529"/>
                </a:lnTo>
                <a:lnTo>
                  <a:pt x="422472" y="400562"/>
                </a:lnTo>
                <a:lnTo>
                  <a:pt x="428616" y="399581"/>
                </a:lnTo>
                <a:lnTo>
                  <a:pt x="434434" y="397670"/>
                </a:lnTo>
                <a:lnTo>
                  <a:pt x="442251" y="395909"/>
                </a:lnTo>
                <a:lnTo>
                  <a:pt x="462841" y="396275"/>
                </a:lnTo>
                <a:lnTo>
                  <a:pt x="481889" y="400524"/>
                </a:lnTo>
                <a:lnTo>
                  <a:pt x="501292" y="404094"/>
                </a:lnTo>
                <a:lnTo>
                  <a:pt x="522947" y="402424"/>
                </a:lnTo>
                <a:lnTo>
                  <a:pt x="535316" y="398547"/>
                </a:lnTo>
                <a:lnTo>
                  <a:pt x="548094" y="394039"/>
                </a:lnTo>
                <a:lnTo>
                  <a:pt x="561046" y="390555"/>
                </a:lnTo>
                <a:lnTo>
                  <a:pt x="573937" y="389750"/>
                </a:lnTo>
                <a:lnTo>
                  <a:pt x="588334" y="393649"/>
                </a:lnTo>
                <a:lnTo>
                  <a:pt x="598751" y="400912"/>
                </a:lnTo>
                <a:lnTo>
                  <a:pt x="608090" y="409258"/>
                </a:lnTo>
                <a:lnTo>
                  <a:pt x="619251" y="416407"/>
                </a:lnTo>
                <a:lnTo>
                  <a:pt x="627430" y="419068"/>
                </a:lnTo>
                <a:lnTo>
                  <a:pt x="634100" y="419300"/>
                </a:lnTo>
                <a:lnTo>
                  <a:pt x="640718" y="418022"/>
                </a:lnTo>
                <a:lnTo>
                  <a:pt x="667574" y="411448"/>
                </a:lnTo>
                <a:lnTo>
                  <a:pt x="677944" y="409277"/>
                </a:lnTo>
                <a:lnTo>
                  <a:pt x="719256" y="423503"/>
                </a:lnTo>
                <a:lnTo>
                  <a:pt x="732700" y="432269"/>
                </a:lnTo>
                <a:lnTo>
                  <a:pt x="737450" y="430199"/>
                </a:lnTo>
                <a:lnTo>
                  <a:pt x="739977" y="426732"/>
                </a:lnTo>
                <a:lnTo>
                  <a:pt x="766152" y="418706"/>
                </a:lnTo>
                <a:lnTo>
                  <a:pt x="759522" y="422617"/>
                </a:lnTo>
                <a:lnTo>
                  <a:pt x="760767" y="434975"/>
                </a:lnTo>
                <a:lnTo>
                  <a:pt x="770571" y="434009"/>
                </a:lnTo>
                <a:lnTo>
                  <a:pt x="772006" y="433628"/>
                </a:lnTo>
                <a:lnTo>
                  <a:pt x="772019" y="433793"/>
                </a:lnTo>
                <a:lnTo>
                  <a:pt x="776743" y="432422"/>
                </a:lnTo>
                <a:lnTo>
                  <a:pt x="778293" y="431761"/>
                </a:lnTo>
                <a:lnTo>
                  <a:pt x="861733" y="404579"/>
                </a:lnTo>
                <a:lnTo>
                  <a:pt x="870655" y="401906"/>
                </a:lnTo>
                <a:lnTo>
                  <a:pt x="879664" y="399694"/>
                </a:lnTo>
                <a:lnTo>
                  <a:pt x="897192" y="397433"/>
                </a:lnTo>
                <a:lnTo>
                  <a:pt x="912243" y="398018"/>
                </a:lnTo>
                <a:lnTo>
                  <a:pt x="943583" y="402666"/>
                </a:lnTo>
                <a:lnTo>
                  <a:pt x="963325" y="403233"/>
                </a:lnTo>
                <a:lnTo>
                  <a:pt x="1010474" y="374510"/>
                </a:lnTo>
                <a:lnTo>
                  <a:pt x="1014106" y="362813"/>
                </a:lnTo>
                <a:lnTo>
                  <a:pt x="1016723" y="357644"/>
                </a:lnTo>
                <a:lnTo>
                  <a:pt x="1021698" y="350150"/>
                </a:lnTo>
                <a:lnTo>
                  <a:pt x="1027681" y="343974"/>
                </a:lnTo>
                <a:lnTo>
                  <a:pt x="1034062" y="338258"/>
                </a:lnTo>
                <a:lnTo>
                  <a:pt x="1040230" y="332143"/>
                </a:lnTo>
                <a:lnTo>
                  <a:pt x="1046294" y="324545"/>
                </a:lnTo>
                <a:lnTo>
                  <a:pt x="1050981" y="317041"/>
                </a:lnTo>
                <a:lnTo>
                  <a:pt x="1054954" y="309077"/>
                </a:lnTo>
                <a:lnTo>
                  <a:pt x="1058874" y="300101"/>
                </a:lnTo>
                <a:lnTo>
                  <a:pt x="1083573" y="263647"/>
                </a:lnTo>
                <a:lnTo>
                  <a:pt x="1117894" y="238390"/>
                </a:lnTo>
                <a:lnTo>
                  <a:pt x="1157726" y="219978"/>
                </a:lnTo>
                <a:lnTo>
                  <a:pt x="1198955" y="204063"/>
                </a:lnTo>
                <a:lnTo>
                  <a:pt x="1203675" y="200200"/>
                </a:lnTo>
                <a:lnTo>
                  <a:pt x="1204711" y="195059"/>
                </a:lnTo>
                <a:lnTo>
                  <a:pt x="1202323" y="190365"/>
                </a:lnTo>
                <a:lnTo>
                  <a:pt x="1196771" y="187845"/>
                </a:lnTo>
                <a:lnTo>
                  <a:pt x="1183158" y="184300"/>
                </a:lnTo>
                <a:lnTo>
                  <a:pt x="1173453" y="177898"/>
                </a:lnTo>
                <a:lnTo>
                  <a:pt x="1167035" y="169300"/>
                </a:lnTo>
                <a:lnTo>
                  <a:pt x="1163281" y="159169"/>
                </a:lnTo>
                <a:lnTo>
                  <a:pt x="1164208" y="158369"/>
                </a:lnTo>
                <a:lnTo>
                  <a:pt x="1172276" y="144513"/>
                </a:lnTo>
                <a:lnTo>
                  <a:pt x="1178756" y="130487"/>
                </a:lnTo>
                <a:lnTo>
                  <a:pt x="1183807" y="115854"/>
                </a:lnTo>
                <a:lnTo>
                  <a:pt x="1187588" y="100177"/>
                </a:lnTo>
                <a:lnTo>
                  <a:pt x="1189049" y="92608"/>
                </a:lnTo>
                <a:lnTo>
                  <a:pt x="1182115" y="88023"/>
                </a:lnTo>
                <a:lnTo>
                  <a:pt x="1175447" y="90855"/>
                </a:lnTo>
                <a:lnTo>
                  <a:pt x="1153952" y="97915"/>
                </a:lnTo>
                <a:lnTo>
                  <a:pt x="1132575" y="100918"/>
                </a:lnTo>
                <a:lnTo>
                  <a:pt x="1111489" y="100005"/>
                </a:lnTo>
                <a:lnTo>
                  <a:pt x="1090865" y="95313"/>
                </a:lnTo>
                <a:lnTo>
                  <a:pt x="1091068" y="92379"/>
                </a:lnTo>
                <a:lnTo>
                  <a:pt x="1090014" y="89281"/>
                </a:lnTo>
                <a:lnTo>
                  <a:pt x="1025914" y="59555"/>
                </a:lnTo>
                <a:lnTo>
                  <a:pt x="959331" y="46316"/>
                </a:lnTo>
                <a:lnTo>
                  <a:pt x="918829" y="43118"/>
                </a:lnTo>
                <a:lnTo>
                  <a:pt x="878737" y="42252"/>
                </a:lnTo>
                <a:lnTo>
                  <a:pt x="877264" y="41402"/>
                </a:lnTo>
                <a:lnTo>
                  <a:pt x="860927" y="36484"/>
                </a:lnTo>
                <a:lnTo>
                  <a:pt x="844746" y="33110"/>
                </a:lnTo>
                <a:lnTo>
                  <a:pt x="828326" y="31206"/>
                </a:lnTo>
                <a:lnTo>
                  <a:pt x="807439" y="30734"/>
                </a:lnTo>
                <a:lnTo>
                  <a:pt x="805039" y="32753"/>
                </a:lnTo>
                <a:lnTo>
                  <a:pt x="803972" y="35382"/>
                </a:lnTo>
                <a:lnTo>
                  <a:pt x="753052" y="31619"/>
                </a:lnTo>
                <a:lnTo>
                  <a:pt x="702206" y="28210"/>
                </a:lnTo>
                <a:lnTo>
                  <a:pt x="651410" y="25189"/>
                </a:lnTo>
                <a:lnTo>
                  <a:pt x="600642" y="22590"/>
                </a:lnTo>
                <a:lnTo>
                  <a:pt x="549880" y="20447"/>
                </a:lnTo>
                <a:lnTo>
                  <a:pt x="499102" y="18795"/>
                </a:lnTo>
                <a:lnTo>
                  <a:pt x="448284" y="17667"/>
                </a:lnTo>
                <a:lnTo>
                  <a:pt x="397404" y="17098"/>
                </a:lnTo>
                <a:lnTo>
                  <a:pt x="346440" y="17122"/>
                </a:lnTo>
                <a:lnTo>
                  <a:pt x="295369" y="17774"/>
                </a:lnTo>
                <a:lnTo>
                  <a:pt x="244169" y="19088"/>
                </a:lnTo>
                <a:lnTo>
                  <a:pt x="243216" y="17754"/>
                </a:lnTo>
                <a:lnTo>
                  <a:pt x="241807" y="16675"/>
                </a:lnTo>
                <a:lnTo>
                  <a:pt x="204225" y="10284"/>
                </a:lnTo>
                <a:lnTo>
                  <a:pt x="168726" y="5608"/>
                </a:lnTo>
                <a:lnTo>
                  <a:pt x="133077" y="2231"/>
                </a:lnTo>
                <a:lnTo>
                  <a:pt x="93522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2550783" y="8617060"/>
            <a:ext cx="1205230" cy="434975"/>
          </a:xfrm>
          <a:custGeom>
            <a:avLst/>
            <a:gdLst/>
            <a:ahLst/>
            <a:cxnLst/>
            <a:rect l="l" t="t" r="r" b="b"/>
            <a:pathLst>
              <a:path w="1205230" h="434975">
                <a:moveTo>
                  <a:pt x="1196771" y="187845"/>
                </a:moveTo>
                <a:lnTo>
                  <a:pt x="1183158" y="184300"/>
                </a:lnTo>
                <a:lnTo>
                  <a:pt x="1173453" y="177898"/>
                </a:lnTo>
                <a:lnTo>
                  <a:pt x="1167035" y="169300"/>
                </a:lnTo>
                <a:lnTo>
                  <a:pt x="1163281" y="159169"/>
                </a:lnTo>
                <a:lnTo>
                  <a:pt x="1163547" y="158864"/>
                </a:lnTo>
                <a:lnTo>
                  <a:pt x="1163966" y="158737"/>
                </a:lnTo>
                <a:lnTo>
                  <a:pt x="1164208" y="158369"/>
                </a:lnTo>
                <a:lnTo>
                  <a:pt x="1183807" y="115854"/>
                </a:lnTo>
                <a:lnTo>
                  <a:pt x="1189049" y="92608"/>
                </a:lnTo>
                <a:lnTo>
                  <a:pt x="1182115" y="88023"/>
                </a:lnTo>
                <a:lnTo>
                  <a:pt x="1175447" y="90855"/>
                </a:lnTo>
                <a:lnTo>
                  <a:pt x="1153952" y="97915"/>
                </a:lnTo>
                <a:lnTo>
                  <a:pt x="1132575" y="100918"/>
                </a:lnTo>
                <a:lnTo>
                  <a:pt x="1111489" y="100005"/>
                </a:lnTo>
                <a:lnTo>
                  <a:pt x="1090865" y="95313"/>
                </a:lnTo>
                <a:lnTo>
                  <a:pt x="1091068" y="92379"/>
                </a:lnTo>
                <a:lnTo>
                  <a:pt x="1090014" y="89281"/>
                </a:lnTo>
                <a:lnTo>
                  <a:pt x="1025914" y="59555"/>
                </a:lnTo>
                <a:lnTo>
                  <a:pt x="959331" y="46316"/>
                </a:lnTo>
                <a:lnTo>
                  <a:pt x="918829" y="43118"/>
                </a:lnTo>
                <a:lnTo>
                  <a:pt x="898733" y="42739"/>
                </a:lnTo>
                <a:lnTo>
                  <a:pt x="878737" y="42252"/>
                </a:lnTo>
                <a:lnTo>
                  <a:pt x="878255" y="41948"/>
                </a:lnTo>
                <a:lnTo>
                  <a:pt x="877835" y="41592"/>
                </a:lnTo>
                <a:lnTo>
                  <a:pt x="877264" y="41402"/>
                </a:lnTo>
                <a:lnTo>
                  <a:pt x="860927" y="36484"/>
                </a:lnTo>
                <a:lnTo>
                  <a:pt x="844746" y="33110"/>
                </a:lnTo>
                <a:lnTo>
                  <a:pt x="828326" y="31206"/>
                </a:lnTo>
                <a:lnTo>
                  <a:pt x="811275" y="30695"/>
                </a:lnTo>
                <a:lnTo>
                  <a:pt x="807439" y="30734"/>
                </a:lnTo>
                <a:lnTo>
                  <a:pt x="805039" y="32753"/>
                </a:lnTo>
                <a:lnTo>
                  <a:pt x="803972" y="35382"/>
                </a:lnTo>
                <a:lnTo>
                  <a:pt x="753052" y="31619"/>
                </a:lnTo>
                <a:lnTo>
                  <a:pt x="702206" y="28210"/>
                </a:lnTo>
                <a:lnTo>
                  <a:pt x="651410" y="25189"/>
                </a:lnTo>
                <a:lnTo>
                  <a:pt x="600642" y="22590"/>
                </a:lnTo>
                <a:lnTo>
                  <a:pt x="549880" y="20447"/>
                </a:lnTo>
                <a:lnTo>
                  <a:pt x="499102" y="18795"/>
                </a:lnTo>
                <a:lnTo>
                  <a:pt x="448284" y="17667"/>
                </a:lnTo>
                <a:lnTo>
                  <a:pt x="397404" y="17098"/>
                </a:lnTo>
                <a:lnTo>
                  <a:pt x="346440" y="17122"/>
                </a:lnTo>
                <a:lnTo>
                  <a:pt x="295369" y="17774"/>
                </a:lnTo>
                <a:lnTo>
                  <a:pt x="244169" y="19088"/>
                </a:lnTo>
                <a:lnTo>
                  <a:pt x="243216" y="17754"/>
                </a:lnTo>
                <a:lnTo>
                  <a:pt x="204225" y="10284"/>
                </a:lnTo>
                <a:lnTo>
                  <a:pt x="133077" y="2231"/>
                </a:lnTo>
                <a:lnTo>
                  <a:pt x="93522" y="0"/>
                </a:lnTo>
                <a:lnTo>
                  <a:pt x="90321" y="2844"/>
                </a:lnTo>
                <a:lnTo>
                  <a:pt x="89254" y="6210"/>
                </a:lnTo>
                <a:lnTo>
                  <a:pt x="87401" y="13100"/>
                </a:lnTo>
                <a:lnTo>
                  <a:pt x="87306" y="16738"/>
                </a:lnTo>
                <a:lnTo>
                  <a:pt x="88110" y="20462"/>
                </a:lnTo>
                <a:lnTo>
                  <a:pt x="88950" y="27609"/>
                </a:lnTo>
                <a:lnTo>
                  <a:pt x="91429" y="33458"/>
                </a:lnTo>
                <a:lnTo>
                  <a:pt x="92850" y="39501"/>
                </a:lnTo>
                <a:lnTo>
                  <a:pt x="93216" y="45742"/>
                </a:lnTo>
                <a:lnTo>
                  <a:pt x="92531" y="52184"/>
                </a:lnTo>
                <a:lnTo>
                  <a:pt x="55401" y="84116"/>
                </a:lnTo>
                <a:lnTo>
                  <a:pt x="17398" y="87150"/>
                </a:lnTo>
                <a:lnTo>
                  <a:pt x="9088" y="89950"/>
                </a:lnTo>
                <a:lnTo>
                  <a:pt x="2259" y="98247"/>
                </a:lnTo>
                <a:lnTo>
                  <a:pt x="0" y="106887"/>
                </a:lnTo>
                <a:lnTo>
                  <a:pt x="1021" y="115820"/>
                </a:lnTo>
                <a:lnTo>
                  <a:pt x="4395" y="124339"/>
                </a:lnTo>
                <a:lnTo>
                  <a:pt x="9194" y="131737"/>
                </a:lnTo>
                <a:lnTo>
                  <a:pt x="24848" y="146437"/>
                </a:lnTo>
                <a:lnTo>
                  <a:pt x="42387" y="158170"/>
                </a:lnTo>
                <a:lnTo>
                  <a:pt x="59223" y="171158"/>
                </a:lnTo>
                <a:lnTo>
                  <a:pt x="72770" y="189623"/>
                </a:lnTo>
                <a:lnTo>
                  <a:pt x="81422" y="220352"/>
                </a:lnTo>
                <a:lnTo>
                  <a:pt x="80552" y="252153"/>
                </a:lnTo>
                <a:lnTo>
                  <a:pt x="73638" y="283890"/>
                </a:lnTo>
                <a:lnTo>
                  <a:pt x="64159" y="314426"/>
                </a:lnTo>
                <a:lnTo>
                  <a:pt x="60202" y="327467"/>
                </a:lnTo>
                <a:lnTo>
                  <a:pt x="59001" y="335387"/>
                </a:lnTo>
                <a:lnTo>
                  <a:pt x="59932" y="342480"/>
                </a:lnTo>
                <a:lnTo>
                  <a:pt x="62368" y="353034"/>
                </a:lnTo>
                <a:lnTo>
                  <a:pt x="67312" y="355806"/>
                </a:lnTo>
                <a:lnTo>
                  <a:pt x="69115" y="359914"/>
                </a:lnTo>
                <a:lnTo>
                  <a:pt x="67780" y="365361"/>
                </a:lnTo>
                <a:lnTo>
                  <a:pt x="63308" y="372148"/>
                </a:lnTo>
                <a:lnTo>
                  <a:pt x="60870" y="373837"/>
                </a:lnTo>
                <a:lnTo>
                  <a:pt x="58431" y="375513"/>
                </a:lnTo>
                <a:lnTo>
                  <a:pt x="55993" y="377215"/>
                </a:lnTo>
                <a:lnTo>
                  <a:pt x="53631" y="381266"/>
                </a:lnTo>
                <a:lnTo>
                  <a:pt x="48144" y="383628"/>
                </a:lnTo>
                <a:lnTo>
                  <a:pt x="46074" y="388353"/>
                </a:lnTo>
                <a:lnTo>
                  <a:pt x="43633" y="397663"/>
                </a:lnTo>
                <a:lnTo>
                  <a:pt x="44795" y="405787"/>
                </a:lnTo>
                <a:lnTo>
                  <a:pt x="49314" y="412506"/>
                </a:lnTo>
                <a:lnTo>
                  <a:pt x="56946" y="417601"/>
                </a:lnTo>
                <a:lnTo>
                  <a:pt x="61937" y="419912"/>
                </a:lnTo>
                <a:lnTo>
                  <a:pt x="67283" y="418084"/>
                </a:lnTo>
                <a:lnTo>
                  <a:pt x="69074" y="412673"/>
                </a:lnTo>
                <a:lnTo>
                  <a:pt x="73627" y="405220"/>
                </a:lnTo>
                <a:lnTo>
                  <a:pt x="79302" y="404521"/>
                </a:lnTo>
                <a:lnTo>
                  <a:pt x="85956" y="407264"/>
                </a:lnTo>
                <a:lnTo>
                  <a:pt x="93445" y="410133"/>
                </a:lnTo>
                <a:lnTo>
                  <a:pt x="99821" y="411619"/>
                </a:lnTo>
                <a:lnTo>
                  <a:pt x="106666" y="411759"/>
                </a:lnTo>
                <a:lnTo>
                  <a:pt x="113181" y="411683"/>
                </a:lnTo>
                <a:lnTo>
                  <a:pt x="127875" y="410595"/>
                </a:lnTo>
                <a:lnTo>
                  <a:pt x="142480" y="408270"/>
                </a:lnTo>
                <a:lnTo>
                  <a:pt x="157047" y="405596"/>
                </a:lnTo>
                <a:lnTo>
                  <a:pt x="171627" y="403466"/>
                </a:lnTo>
                <a:lnTo>
                  <a:pt x="187483" y="403160"/>
                </a:lnTo>
                <a:lnTo>
                  <a:pt x="199743" y="405890"/>
                </a:lnTo>
                <a:lnTo>
                  <a:pt x="211648" y="411094"/>
                </a:lnTo>
                <a:lnTo>
                  <a:pt x="226440" y="418211"/>
                </a:lnTo>
                <a:lnTo>
                  <a:pt x="231672" y="420598"/>
                </a:lnTo>
                <a:lnTo>
                  <a:pt x="232929" y="424192"/>
                </a:lnTo>
                <a:lnTo>
                  <a:pt x="241121" y="423951"/>
                </a:lnTo>
                <a:lnTo>
                  <a:pt x="243255" y="423887"/>
                </a:lnTo>
                <a:lnTo>
                  <a:pt x="245528" y="423164"/>
                </a:lnTo>
                <a:lnTo>
                  <a:pt x="247484" y="423113"/>
                </a:lnTo>
                <a:lnTo>
                  <a:pt x="294252" y="406839"/>
                </a:lnTo>
                <a:lnTo>
                  <a:pt x="306424" y="406917"/>
                </a:lnTo>
                <a:lnTo>
                  <a:pt x="318302" y="408876"/>
                </a:lnTo>
                <a:lnTo>
                  <a:pt x="329881" y="412711"/>
                </a:lnTo>
                <a:lnTo>
                  <a:pt x="336384" y="414820"/>
                </a:lnTo>
                <a:lnTo>
                  <a:pt x="343432" y="406476"/>
                </a:lnTo>
                <a:lnTo>
                  <a:pt x="339203" y="400596"/>
                </a:lnTo>
                <a:lnTo>
                  <a:pt x="351281" y="388027"/>
                </a:lnTo>
                <a:lnTo>
                  <a:pt x="363052" y="381258"/>
                </a:lnTo>
                <a:lnTo>
                  <a:pt x="374516" y="380288"/>
                </a:lnTo>
                <a:lnTo>
                  <a:pt x="385672" y="385114"/>
                </a:lnTo>
                <a:lnTo>
                  <a:pt x="389025" y="387045"/>
                </a:lnTo>
                <a:lnTo>
                  <a:pt x="392378" y="388988"/>
                </a:lnTo>
                <a:lnTo>
                  <a:pt x="395743" y="390944"/>
                </a:lnTo>
                <a:lnTo>
                  <a:pt x="401484" y="393992"/>
                </a:lnTo>
                <a:lnTo>
                  <a:pt x="407275" y="398132"/>
                </a:lnTo>
                <a:lnTo>
                  <a:pt x="413676" y="399529"/>
                </a:lnTo>
                <a:lnTo>
                  <a:pt x="422472" y="400562"/>
                </a:lnTo>
                <a:lnTo>
                  <a:pt x="428616" y="399581"/>
                </a:lnTo>
                <a:lnTo>
                  <a:pt x="434434" y="397670"/>
                </a:lnTo>
                <a:lnTo>
                  <a:pt x="442251" y="395909"/>
                </a:lnTo>
                <a:lnTo>
                  <a:pt x="462841" y="396275"/>
                </a:lnTo>
                <a:lnTo>
                  <a:pt x="481889" y="400524"/>
                </a:lnTo>
                <a:lnTo>
                  <a:pt x="501292" y="404094"/>
                </a:lnTo>
                <a:lnTo>
                  <a:pt x="522947" y="402424"/>
                </a:lnTo>
                <a:lnTo>
                  <a:pt x="535316" y="398547"/>
                </a:lnTo>
                <a:lnTo>
                  <a:pt x="548094" y="394039"/>
                </a:lnTo>
                <a:lnTo>
                  <a:pt x="561046" y="390555"/>
                </a:lnTo>
                <a:lnTo>
                  <a:pt x="573937" y="389750"/>
                </a:lnTo>
                <a:lnTo>
                  <a:pt x="588334" y="393649"/>
                </a:lnTo>
                <a:lnTo>
                  <a:pt x="598751" y="400912"/>
                </a:lnTo>
                <a:lnTo>
                  <a:pt x="608090" y="409258"/>
                </a:lnTo>
                <a:lnTo>
                  <a:pt x="619251" y="416407"/>
                </a:lnTo>
                <a:lnTo>
                  <a:pt x="627430" y="419068"/>
                </a:lnTo>
                <a:lnTo>
                  <a:pt x="634100" y="419300"/>
                </a:lnTo>
                <a:lnTo>
                  <a:pt x="640718" y="418022"/>
                </a:lnTo>
                <a:lnTo>
                  <a:pt x="648740" y="416153"/>
                </a:lnTo>
                <a:lnTo>
                  <a:pt x="657271" y="414095"/>
                </a:lnTo>
                <a:lnTo>
                  <a:pt x="667574" y="411448"/>
                </a:lnTo>
                <a:lnTo>
                  <a:pt x="677944" y="409277"/>
                </a:lnTo>
                <a:lnTo>
                  <a:pt x="719256" y="423503"/>
                </a:lnTo>
                <a:lnTo>
                  <a:pt x="728687" y="429679"/>
                </a:lnTo>
                <a:lnTo>
                  <a:pt x="732700" y="432269"/>
                </a:lnTo>
                <a:lnTo>
                  <a:pt x="737450" y="430199"/>
                </a:lnTo>
                <a:lnTo>
                  <a:pt x="739977" y="426732"/>
                </a:lnTo>
                <a:lnTo>
                  <a:pt x="746521" y="424728"/>
                </a:lnTo>
                <a:lnTo>
                  <a:pt x="753064" y="422719"/>
                </a:lnTo>
                <a:lnTo>
                  <a:pt x="759608" y="420710"/>
                </a:lnTo>
                <a:lnTo>
                  <a:pt x="766152" y="418706"/>
                </a:lnTo>
                <a:lnTo>
                  <a:pt x="759522" y="422617"/>
                </a:lnTo>
                <a:lnTo>
                  <a:pt x="760767" y="434975"/>
                </a:lnTo>
                <a:lnTo>
                  <a:pt x="769835" y="434086"/>
                </a:lnTo>
                <a:lnTo>
                  <a:pt x="770571" y="434009"/>
                </a:lnTo>
                <a:lnTo>
                  <a:pt x="771257" y="433755"/>
                </a:lnTo>
                <a:lnTo>
                  <a:pt x="772006" y="433628"/>
                </a:lnTo>
                <a:lnTo>
                  <a:pt x="772019" y="433793"/>
                </a:lnTo>
                <a:lnTo>
                  <a:pt x="772502" y="433641"/>
                </a:lnTo>
                <a:lnTo>
                  <a:pt x="772959" y="433489"/>
                </a:lnTo>
                <a:lnTo>
                  <a:pt x="773441" y="433336"/>
                </a:lnTo>
                <a:lnTo>
                  <a:pt x="775131" y="432943"/>
                </a:lnTo>
                <a:lnTo>
                  <a:pt x="776743" y="432422"/>
                </a:lnTo>
                <a:lnTo>
                  <a:pt x="778293" y="431761"/>
                </a:lnTo>
                <a:lnTo>
                  <a:pt x="794739" y="426398"/>
                </a:lnTo>
                <a:lnTo>
                  <a:pt x="811181" y="421041"/>
                </a:lnTo>
                <a:lnTo>
                  <a:pt x="827626" y="415700"/>
                </a:lnTo>
                <a:lnTo>
                  <a:pt x="844079" y="410387"/>
                </a:lnTo>
                <a:lnTo>
                  <a:pt x="852881" y="407482"/>
                </a:lnTo>
                <a:lnTo>
                  <a:pt x="861733" y="404579"/>
                </a:lnTo>
                <a:lnTo>
                  <a:pt x="870655" y="401906"/>
                </a:lnTo>
                <a:lnTo>
                  <a:pt x="879664" y="399694"/>
                </a:lnTo>
                <a:lnTo>
                  <a:pt x="897192" y="397433"/>
                </a:lnTo>
                <a:lnTo>
                  <a:pt x="912243" y="398018"/>
                </a:lnTo>
                <a:lnTo>
                  <a:pt x="926984" y="400183"/>
                </a:lnTo>
                <a:lnTo>
                  <a:pt x="943583" y="402666"/>
                </a:lnTo>
                <a:lnTo>
                  <a:pt x="963325" y="403233"/>
                </a:lnTo>
                <a:lnTo>
                  <a:pt x="1010474" y="374510"/>
                </a:lnTo>
                <a:lnTo>
                  <a:pt x="1014106" y="362813"/>
                </a:lnTo>
                <a:lnTo>
                  <a:pt x="1016723" y="357644"/>
                </a:lnTo>
                <a:lnTo>
                  <a:pt x="1021698" y="350150"/>
                </a:lnTo>
                <a:lnTo>
                  <a:pt x="1027681" y="343974"/>
                </a:lnTo>
                <a:lnTo>
                  <a:pt x="1034062" y="338258"/>
                </a:lnTo>
                <a:lnTo>
                  <a:pt x="1040230" y="332143"/>
                </a:lnTo>
                <a:lnTo>
                  <a:pt x="1046294" y="324545"/>
                </a:lnTo>
                <a:lnTo>
                  <a:pt x="1050981" y="317041"/>
                </a:lnTo>
                <a:lnTo>
                  <a:pt x="1054954" y="309077"/>
                </a:lnTo>
                <a:lnTo>
                  <a:pt x="1058874" y="300101"/>
                </a:lnTo>
                <a:lnTo>
                  <a:pt x="1083573" y="263647"/>
                </a:lnTo>
                <a:lnTo>
                  <a:pt x="1117894" y="238390"/>
                </a:lnTo>
                <a:lnTo>
                  <a:pt x="1157726" y="219978"/>
                </a:lnTo>
                <a:lnTo>
                  <a:pt x="1198955" y="204063"/>
                </a:lnTo>
                <a:lnTo>
                  <a:pt x="1203675" y="200200"/>
                </a:lnTo>
                <a:lnTo>
                  <a:pt x="1204711" y="195059"/>
                </a:lnTo>
                <a:lnTo>
                  <a:pt x="1202323" y="190365"/>
                </a:lnTo>
                <a:lnTo>
                  <a:pt x="1196771" y="18784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745230" y="8863160"/>
            <a:ext cx="231635" cy="74891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13916978" y="8725861"/>
            <a:ext cx="95885" cy="58419"/>
          </a:xfrm>
          <a:custGeom>
            <a:avLst/>
            <a:gdLst/>
            <a:ahLst/>
            <a:cxnLst/>
            <a:rect l="l" t="t" r="r" b="b"/>
            <a:pathLst>
              <a:path w="95884" h="58420">
                <a:moveTo>
                  <a:pt x="68275" y="0"/>
                </a:moveTo>
                <a:lnTo>
                  <a:pt x="56946" y="4775"/>
                </a:lnTo>
                <a:lnTo>
                  <a:pt x="56730" y="9004"/>
                </a:lnTo>
                <a:lnTo>
                  <a:pt x="52044" y="12585"/>
                </a:lnTo>
                <a:lnTo>
                  <a:pt x="46429" y="13585"/>
                </a:lnTo>
                <a:lnTo>
                  <a:pt x="38109" y="12245"/>
                </a:lnTo>
                <a:lnTo>
                  <a:pt x="29556" y="9949"/>
                </a:lnTo>
                <a:lnTo>
                  <a:pt x="22694" y="7924"/>
                </a:lnTo>
                <a:lnTo>
                  <a:pt x="21716" y="7962"/>
                </a:lnTo>
                <a:lnTo>
                  <a:pt x="21450" y="7670"/>
                </a:lnTo>
                <a:lnTo>
                  <a:pt x="15112" y="5622"/>
                </a:lnTo>
                <a:lnTo>
                  <a:pt x="9586" y="8335"/>
                </a:lnTo>
                <a:lnTo>
                  <a:pt x="7078" y="13637"/>
                </a:lnTo>
                <a:lnTo>
                  <a:pt x="9791" y="19354"/>
                </a:lnTo>
                <a:lnTo>
                  <a:pt x="13068" y="22174"/>
                </a:lnTo>
                <a:lnTo>
                  <a:pt x="2095" y="35242"/>
                </a:lnTo>
                <a:lnTo>
                  <a:pt x="0" y="44145"/>
                </a:lnTo>
                <a:lnTo>
                  <a:pt x="3657" y="49415"/>
                </a:lnTo>
                <a:lnTo>
                  <a:pt x="16408" y="49377"/>
                </a:lnTo>
                <a:lnTo>
                  <a:pt x="20942" y="44996"/>
                </a:lnTo>
                <a:lnTo>
                  <a:pt x="33803" y="44818"/>
                </a:lnTo>
                <a:lnTo>
                  <a:pt x="34483" y="45165"/>
                </a:lnTo>
                <a:lnTo>
                  <a:pt x="33511" y="46530"/>
                </a:lnTo>
                <a:lnTo>
                  <a:pt x="34353" y="49491"/>
                </a:lnTo>
                <a:lnTo>
                  <a:pt x="35648" y="51244"/>
                </a:lnTo>
                <a:lnTo>
                  <a:pt x="36410" y="53073"/>
                </a:lnTo>
                <a:lnTo>
                  <a:pt x="40792" y="57835"/>
                </a:lnTo>
                <a:lnTo>
                  <a:pt x="46888" y="58102"/>
                </a:lnTo>
                <a:lnTo>
                  <a:pt x="52082" y="51841"/>
                </a:lnTo>
                <a:lnTo>
                  <a:pt x="55079" y="46850"/>
                </a:lnTo>
                <a:lnTo>
                  <a:pt x="58242" y="43243"/>
                </a:lnTo>
                <a:lnTo>
                  <a:pt x="66502" y="45937"/>
                </a:lnTo>
                <a:lnTo>
                  <a:pt x="74741" y="45034"/>
                </a:lnTo>
                <a:lnTo>
                  <a:pt x="82857" y="41168"/>
                </a:lnTo>
                <a:lnTo>
                  <a:pt x="90754" y="34975"/>
                </a:lnTo>
                <a:lnTo>
                  <a:pt x="95427" y="30670"/>
                </a:lnTo>
                <a:lnTo>
                  <a:pt x="92875" y="22860"/>
                </a:lnTo>
                <a:lnTo>
                  <a:pt x="87121" y="21183"/>
                </a:lnTo>
                <a:lnTo>
                  <a:pt x="84797" y="20510"/>
                </a:lnTo>
                <a:lnTo>
                  <a:pt x="74815" y="20675"/>
                </a:lnTo>
                <a:lnTo>
                  <a:pt x="72491" y="18567"/>
                </a:lnTo>
                <a:lnTo>
                  <a:pt x="73609" y="13068"/>
                </a:lnTo>
                <a:lnTo>
                  <a:pt x="73329" y="5410"/>
                </a:lnTo>
                <a:lnTo>
                  <a:pt x="68275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2084863" y="8895434"/>
            <a:ext cx="72390" cy="53340"/>
          </a:xfrm>
          <a:custGeom>
            <a:avLst/>
            <a:gdLst/>
            <a:ahLst/>
            <a:cxnLst/>
            <a:rect l="l" t="t" r="r" b="b"/>
            <a:pathLst>
              <a:path w="72390" h="53340">
                <a:moveTo>
                  <a:pt x="21149" y="0"/>
                </a:moveTo>
                <a:lnTo>
                  <a:pt x="0" y="26697"/>
                </a:lnTo>
                <a:lnTo>
                  <a:pt x="2938" y="35217"/>
                </a:lnTo>
                <a:lnTo>
                  <a:pt x="17468" y="49230"/>
                </a:lnTo>
                <a:lnTo>
                  <a:pt x="36696" y="53039"/>
                </a:lnTo>
                <a:lnTo>
                  <a:pt x="55507" y="47016"/>
                </a:lnTo>
                <a:lnTo>
                  <a:pt x="68787" y="31534"/>
                </a:lnTo>
                <a:lnTo>
                  <a:pt x="72216" y="23748"/>
                </a:lnTo>
                <a:lnTo>
                  <a:pt x="69752" y="13969"/>
                </a:lnTo>
                <a:lnTo>
                  <a:pt x="63047" y="9740"/>
                </a:lnTo>
                <a:lnTo>
                  <a:pt x="61844" y="4236"/>
                </a:lnTo>
                <a:lnTo>
                  <a:pt x="57651" y="701"/>
                </a:lnTo>
                <a:lnTo>
                  <a:pt x="52394" y="286"/>
                </a:lnTo>
                <a:lnTo>
                  <a:pt x="47997" y="4140"/>
                </a:lnTo>
                <a:lnTo>
                  <a:pt x="43357" y="8474"/>
                </a:lnTo>
                <a:lnTo>
                  <a:pt x="38021" y="7446"/>
                </a:lnTo>
                <a:lnTo>
                  <a:pt x="32352" y="4074"/>
                </a:lnTo>
                <a:lnTo>
                  <a:pt x="26712" y="1371"/>
                </a:lnTo>
                <a:lnTo>
                  <a:pt x="21149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719071" y="8653709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089" y="0"/>
                </a:moveTo>
                <a:lnTo>
                  <a:pt x="126" y="0"/>
                </a:lnTo>
                <a:lnTo>
                  <a:pt x="0" y="660"/>
                </a:lnTo>
                <a:lnTo>
                  <a:pt x="4089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719071" y="8653709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126" y="0"/>
                </a:moveTo>
                <a:lnTo>
                  <a:pt x="0" y="660"/>
                </a:lnTo>
                <a:lnTo>
                  <a:pt x="4089" y="0"/>
                </a:lnTo>
                <a:lnTo>
                  <a:pt x="126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7753384" y="8628243"/>
            <a:ext cx="974725" cy="473709"/>
          </a:xfrm>
          <a:custGeom>
            <a:avLst/>
            <a:gdLst/>
            <a:ahLst/>
            <a:cxnLst/>
            <a:rect l="l" t="t" r="r" b="b"/>
            <a:pathLst>
              <a:path w="974725" h="473709">
                <a:moveTo>
                  <a:pt x="310896" y="431800"/>
                </a:moveTo>
                <a:lnTo>
                  <a:pt x="282423" y="431800"/>
                </a:lnTo>
                <a:lnTo>
                  <a:pt x="291740" y="434340"/>
                </a:lnTo>
                <a:lnTo>
                  <a:pt x="296590" y="438150"/>
                </a:lnTo>
                <a:lnTo>
                  <a:pt x="295207" y="443230"/>
                </a:lnTo>
                <a:lnTo>
                  <a:pt x="290206" y="445770"/>
                </a:lnTo>
                <a:lnTo>
                  <a:pt x="286408" y="447040"/>
                </a:lnTo>
                <a:lnTo>
                  <a:pt x="285308" y="450850"/>
                </a:lnTo>
                <a:lnTo>
                  <a:pt x="288400" y="459740"/>
                </a:lnTo>
                <a:lnTo>
                  <a:pt x="293036" y="469900"/>
                </a:lnTo>
                <a:lnTo>
                  <a:pt x="296339" y="473710"/>
                </a:lnTo>
                <a:lnTo>
                  <a:pt x="299464" y="473710"/>
                </a:lnTo>
                <a:lnTo>
                  <a:pt x="303564" y="466090"/>
                </a:lnTo>
                <a:lnTo>
                  <a:pt x="309913" y="458470"/>
                </a:lnTo>
                <a:lnTo>
                  <a:pt x="316708" y="450850"/>
                </a:lnTo>
                <a:lnTo>
                  <a:pt x="320484" y="444500"/>
                </a:lnTo>
                <a:lnTo>
                  <a:pt x="317775" y="438150"/>
                </a:lnTo>
                <a:lnTo>
                  <a:pt x="312066" y="433070"/>
                </a:lnTo>
                <a:lnTo>
                  <a:pt x="310896" y="431800"/>
                </a:lnTo>
                <a:close/>
              </a:path>
              <a:path w="974725" h="473709">
                <a:moveTo>
                  <a:pt x="369698" y="425450"/>
                </a:moveTo>
                <a:lnTo>
                  <a:pt x="327296" y="425450"/>
                </a:lnTo>
                <a:lnTo>
                  <a:pt x="333999" y="429260"/>
                </a:lnTo>
                <a:lnTo>
                  <a:pt x="340170" y="433070"/>
                </a:lnTo>
                <a:lnTo>
                  <a:pt x="347138" y="436880"/>
                </a:lnTo>
                <a:lnTo>
                  <a:pt x="352551" y="439420"/>
                </a:lnTo>
                <a:lnTo>
                  <a:pt x="354851" y="444500"/>
                </a:lnTo>
                <a:lnTo>
                  <a:pt x="356616" y="447040"/>
                </a:lnTo>
                <a:lnTo>
                  <a:pt x="360422" y="443230"/>
                </a:lnTo>
                <a:lnTo>
                  <a:pt x="365989" y="433070"/>
                </a:lnTo>
                <a:lnTo>
                  <a:pt x="369698" y="425450"/>
                </a:lnTo>
                <a:close/>
              </a:path>
              <a:path w="974725" h="473709">
                <a:moveTo>
                  <a:pt x="464458" y="321310"/>
                </a:moveTo>
                <a:lnTo>
                  <a:pt x="166188" y="321310"/>
                </a:lnTo>
                <a:lnTo>
                  <a:pt x="171865" y="322580"/>
                </a:lnTo>
                <a:lnTo>
                  <a:pt x="167140" y="335280"/>
                </a:lnTo>
                <a:lnTo>
                  <a:pt x="174722" y="335280"/>
                </a:lnTo>
                <a:lnTo>
                  <a:pt x="182682" y="337820"/>
                </a:lnTo>
                <a:lnTo>
                  <a:pt x="192953" y="340360"/>
                </a:lnTo>
                <a:lnTo>
                  <a:pt x="202158" y="345440"/>
                </a:lnTo>
                <a:lnTo>
                  <a:pt x="206917" y="350520"/>
                </a:lnTo>
                <a:lnTo>
                  <a:pt x="205518" y="355600"/>
                </a:lnTo>
                <a:lnTo>
                  <a:pt x="201364" y="361950"/>
                </a:lnTo>
                <a:lnTo>
                  <a:pt x="198805" y="369570"/>
                </a:lnTo>
                <a:lnTo>
                  <a:pt x="202192" y="379730"/>
                </a:lnTo>
                <a:lnTo>
                  <a:pt x="205361" y="388620"/>
                </a:lnTo>
                <a:lnTo>
                  <a:pt x="203374" y="397510"/>
                </a:lnTo>
                <a:lnTo>
                  <a:pt x="202453" y="405130"/>
                </a:lnTo>
                <a:lnTo>
                  <a:pt x="208822" y="411480"/>
                </a:lnTo>
                <a:lnTo>
                  <a:pt x="219983" y="416560"/>
                </a:lnTo>
                <a:lnTo>
                  <a:pt x="229902" y="420370"/>
                </a:lnTo>
                <a:lnTo>
                  <a:pt x="239467" y="425450"/>
                </a:lnTo>
                <a:lnTo>
                  <a:pt x="249563" y="434340"/>
                </a:lnTo>
                <a:lnTo>
                  <a:pt x="256417" y="441960"/>
                </a:lnTo>
                <a:lnTo>
                  <a:pt x="258917" y="443230"/>
                </a:lnTo>
                <a:lnTo>
                  <a:pt x="261951" y="440690"/>
                </a:lnTo>
                <a:lnTo>
                  <a:pt x="270404" y="434340"/>
                </a:lnTo>
                <a:lnTo>
                  <a:pt x="282423" y="431800"/>
                </a:lnTo>
                <a:lnTo>
                  <a:pt x="310896" y="431800"/>
                </a:lnTo>
                <a:lnTo>
                  <a:pt x="309727" y="430530"/>
                </a:lnTo>
                <a:lnTo>
                  <a:pt x="311649" y="427990"/>
                </a:lnTo>
                <a:lnTo>
                  <a:pt x="318728" y="425450"/>
                </a:lnTo>
                <a:lnTo>
                  <a:pt x="369698" y="425450"/>
                </a:lnTo>
                <a:lnTo>
                  <a:pt x="371553" y="421640"/>
                </a:lnTo>
                <a:lnTo>
                  <a:pt x="377470" y="412750"/>
                </a:lnTo>
                <a:lnTo>
                  <a:pt x="384095" y="406400"/>
                </a:lnTo>
                <a:lnTo>
                  <a:pt x="389662" y="402590"/>
                </a:lnTo>
                <a:lnTo>
                  <a:pt x="393808" y="394970"/>
                </a:lnTo>
                <a:lnTo>
                  <a:pt x="399020" y="387350"/>
                </a:lnTo>
                <a:lnTo>
                  <a:pt x="407780" y="381000"/>
                </a:lnTo>
                <a:lnTo>
                  <a:pt x="416487" y="377190"/>
                </a:lnTo>
                <a:lnTo>
                  <a:pt x="421283" y="374650"/>
                </a:lnTo>
                <a:lnTo>
                  <a:pt x="424304" y="368300"/>
                </a:lnTo>
                <a:lnTo>
                  <a:pt x="427681" y="358140"/>
                </a:lnTo>
                <a:lnTo>
                  <a:pt x="432194" y="349250"/>
                </a:lnTo>
                <a:lnTo>
                  <a:pt x="439143" y="341630"/>
                </a:lnTo>
                <a:lnTo>
                  <a:pt x="447101" y="335280"/>
                </a:lnTo>
                <a:lnTo>
                  <a:pt x="454643" y="331470"/>
                </a:lnTo>
                <a:lnTo>
                  <a:pt x="459355" y="328930"/>
                </a:lnTo>
                <a:lnTo>
                  <a:pt x="462746" y="327660"/>
                </a:lnTo>
                <a:lnTo>
                  <a:pt x="464458" y="321310"/>
                </a:lnTo>
                <a:close/>
              </a:path>
              <a:path w="974725" h="473709">
                <a:moveTo>
                  <a:pt x="462174" y="306070"/>
                </a:moveTo>
                <a:lnTo>
                  <a:pt x="124507" y="306070"/>
                </a:lnTo>
                <a:lnTo>
                  <a:pt x="133271" y="309880"/>
                </a:lnTo>
                <a:lnTo>
                  <a:pt x="132798" y="313690"/>
                </a:lnTo>
                <a:lnTo>
                  <a:pt x="131970" y="317500"/>
                </a:lnTo>
                <a:lnTo>
                  <a:pt x="139670" y="321310"/>
                </a:lnTo>
                <a:lnTo>
                  <a:pt x="151406" y="323850"/>
                </a:lnTo>
                <a:lnTo>
                  <a:pt x="158258" y="323850"/>
                </a:lnTo>
                <a:lnTo>
                  <a:pt x="162446" y="322580"/>
                </a:lnTo>
                <a:lnTo>
                  <a:pt x="166188" y="321310"/>
                </a:lnTo>
                <a:lnTo>
                  <a:pt x="464458" y="321310"/>
                </a:lnTo>
                <a:lnTo>
                  <a:pt x="464800" y="320040"/>
                </a:lnTo>
                <a:lnTo>
                  <a:pt x="464990" y="313690"/>
                </a:lnTo>
                <a:lnTo>
                  <a:pt x="462871" y="307340"/>
                </a:lnTo>
                <a:lnTo>
                  <a:pt x="462174" y="306070"/>
                </a:lnTo>
                <a:close/>
              </a:path>
              <a:path w="974725" h="473709">
                <a:moveTo>
                  <a:pt x="91453" y="213360"/>
                </a:moveTo>
                <a:lnTo>
                  <a:pt x="85576" y="213360"/>
                </a:lnTo>
                <a:lnTo>
                  <a:pt x="77123" y="219710"/>
                </a:lnTo>
                <a:lnTo>
                  <a:pt x="69278" y="228600"/>
                </a:lnTo>
                <a:lnTo>
                  <a:pt x="64810" y="236220"/>
                </a:lnTo>
                <a:lnTo>
                  <a:pt x="60342" y="241300"/>
                </a:lnTo>
                <a:lnTo>
                  <a:pt x="52498" y="247650"/>
                </a:lnTo>
                <a:lnTo>
                  <a:pt x="46902" y="254000"/>
                </a:lnTo>
                <a:lnTo>
                  <a:pt x="46813" y="260350"/>
                </a:lnTo>
                <a:lnTo>
                  <a:pt x="45302" y="266700"/>
                </a:lnTo>
                <a:lnTo>
                  <a:pt x="35441" y="274320"/>
                </a:lnTo>
                <a:lnTo>
                  <a:pt x="0" y="288290"/>
                </a:lnTo>
                <a:lnTo>
                  <a:pt x="3222" y="290830"/>
                </a:lnTo>
                <a:lnTo>
                  <a:pt x="17326" y="295910"/>
                </a:lnTo>
                <a:lnTo>
                  <a:pt x="24951" y="298450"/>
                </a:lnTo>
                <a:lnTo>
                  <a:pt x="36394" y="298450"/>
                </a:lnTo>
                <a:lnTo>
                  <a:pt x="46170" y="300990"/>
                </a:lnTo>
                <a:lnTo>
                  <a:pt x="49900" y="303530"/>
                </a:lnTo>
                <a:lnTo>
                  <a:pt x="51849" y="307340"/>
                </a:lnTo>
                <a:lnTo>
                  <a:pt x="56282" y="311150"/>
                </a:lnTo>
                <a:lnTo>
                  <a:pt x="62757" y="314960"/>
                </a:lnTo>
                <a:lnTo>
                  <a:pt x="68960" y="318770"/>
                </a:lnTo>
                <a:lnTo>
                  <a:pt x="76406" y="320040"/>
                </a:lnTo>
                <a:lnTo>
                  <a:pt x="86610" y="321310"/>
                </a:lnTo>
                <a:lnTo>
                  <a:pt x="96260" y="318770"/>
                </a:lnTo>
                <a:lnTo>
                  <a:pt x="103425" y="311150"/>
                </a:lnTo>
                <a:lnTo>
                  <a:pt x="111656" y="306070"/>
                </a:lnTo>
                <a:lnTo>
                  <a:pt x="462174" y="306070"/>
                </a:lnTo>
                <a:lnTo>
                  <a:pt x="457996" y="298450"/>
                </a:lnTo>
                <a:lnTo>
                  <a:pt x="451406" y="287020"/>
                </a:lnTo>
                <a:lnTo>
                  <a:pt x="445796" y="280670"/>
                </a:lnTo>
                <a:lnTo>
                  <a:pt x="443203" y="275590"/>
                </a:lnTo>
                <a:lnTo>
                  <a:pt x="445664" y="271780"/>
                </a:lnTo>
                <a:lnTo>
                  <a:pt x="450794" y="270510"/>
                </a:lnTo>
                <a:lnTo>
                  <a:pt x="461884" y="270510"/>
                </a:lnTo>
                <a:lnTo>
                  <a:pt x="466530" y="266700"/>
                </a:lnTo>
                <a:lnTo>
                  <a:pt x="476004" y="255270"/>
                </a:lnTo>
                <a:lnTo>
                  <a:pt x="503818" y="255270"/>
                </a:lnTo>
                <a:lnTo>
                  <a:pt x="510910" y="251460"/>
                </a:lnTo>
                <a:lnTo>
                  <a:pt x="519565" y="242570"/>
                </a:lnTo>
                <a:lnTo>
                  <a:pt x="526526" y="231140"/>
                </a:lnTo>
                <a:lnTo>
                  <a:pt x="532599" y="223520"/>
                </a:lnTo>
                <a:lnTo>
                  <a:pt x="539029" y="219710"/>
                </a:lnTo>
                <a:lnTo>
                  <a:pt x="547061" y="217170"/>
                </a:lnTo>
                <a:lnTo>
                  <a:pt x="549953" y="215900"/>
                </a:lnTo>
                <a:lnTo>
                  <a:pt x="97509" y="215900"/>
                </a:lnTo>
                <a:lnTo>
                  <a:pt x="91453" y="213360"/>
                </a:lnTo>
                <a:close/>
              </a:path>
              <a:path w="974725" h="473709">
                <a:moveTo>
                  <a:pt x="461884" y="270510"/>
                </a:moveTo>
                <a:lnTo>
                  <a:pt x="450794" y="270510"/>
                </a:lnTo>
                <a:lnTo>
                  <a:pt x="455388" y="271780"/>
                </a:lnTo>
                <a:lnTo>
                  <a:pt x="460336" y="271780"/>
                </a:lnTo>
                <a:lnTo>
                  <a:pt x="461884" y="270510"/>
                </a:lnTo>
                <a:close/>
              </a:path>
              <a:path w="974725" h="473709">
                <a:moveTo>
                  <a:pt x="503818" y="255270"/>
                </a:moveTo>
                <a:lnTo>
                  <a:pt x="477884" y="255270"/>
                </a:lnTo>
                <a:lnTo>
                  <a:pt x="485466" y="257810"/>
                </a:lnTo>
                <a:lnTo>
                  <a:pt x="492528" y="257810"/>
                </a:lnTo>
                <a:lnTo>
                  <a:pt x="501454" y="256540"/>
                </a:lnTo>
                <a:lnTo>
                  <a:pt x="503818" y="255270"/>
                </a:lnTo>
                <a:close/>
              </a:path>
              <a:path w="974725" h="473709">
                <a:moveTo>
                  <a:pt x="137180" y="185420"/>
                </a:moveTo>
                <a:lnTo>
                  <a:pt x="130652" y="185420"/>
                </a:lnTo>
                <a:lnTo>
                  <a:pt x="125459" y="190500"/>
                </a:lnTo>
                <a:lnTo>
                  <a:pt x="119536" y="204470"/>
                </a:lnTo>
                <a:lnTo>
                  <a:pt x="115063" y="209550"/>
                </a:lnTo>
                <a:lnTo>
                  <a:pt x="106498" y="214630"/>
                </a:lnTo>
                <a:lnTo>
                  <a:pt x="97509" y="215900"/>
                </a:lnTo>
                <a:lnTo>
                  <a:pt x="549953" y="215900"/>
                </a:lnTo>
                <a:lnTo>
                  <a:pt x="552844" y="214630"/>
                </a:lnTo>
                <a:lnTo>
                  <a:pt x="554990" y="210820"/>
                </a:lnTo>
                <a:lnTo>
                  <a:pt x="558382" y="208280"/>
                </a:lnTo>
                <a:lnTo>
                  <a:pt x="570840" y="208280"/>
                </a:lnTo>
                <a:lnTo>
                  <a:pt x="579654" y="204470"/>
                </a:lnTo>
                <a:lnTo>
                  <a:pt x="583769" y="200660"/>
                </a:lnTo>
                <a:lnTo>
                  <a:pt x="580423" y="195580"/>
                </a:lnTo>
                <a:lnTo>
                  <a:pt x="315870" y="195580"/>
                </a:lnTo>
                <a:lnTo>
                  <a:pt x="313932" y="194310"/>
                </a:lnTo>
                <a:lnTo>
                  <a:pt x="216404" y="194310"/>
                </a:lnTo>
                <a:lnTo>
                  <a:pt x="218296" y="193040"/>
                </a:lnTo>
                <a:lnTo>
                  <a:pt x="217113" y="186690"/>
                </a:lnTo>
                <a:lnTo>
                  <a:pt x="144238" y="186690"/>
                </a:lnTo>
                <a:lnTo>
                  <a:pt x="137180" y="185420"/>
                </a:lnTo>
                <a:close/>
              </a:path>
              <a:path w="974725" h="473709">
                <a:moveTo>
                  <a:pt x="570840" y="208280"/>
                </a:moveTo>
                <a:lnTo>
                  <a:pt x="558382" y="208280"/>
                </a:lnTo>
                <a:lnTo>
                  <a:pt x="567902" y="209550"/>
                </a:lnTo>
                <a:lnTo>
                  <a:pt x="570840" y="208280"/>
                </a:lnTo>
                <a:close/>
              </a:path>
              <a:path w="974725" h="473709">
                <a:moveTo>
                  <a:pt x="346677" y="180340"/>
                </a:moveTo>
                <a:lnTo>
                  <a:pt x="346026" y="180340"/>
                </a:lnTo>
                <a:lnTo>
                  <a:pt x="338629" y="184150"/>
                </a:lnTo>
                <a:lnTo>
                  <a:pt x="328809" y="190500"/>
                </a:lnTo>
                <a:lnTo>
                  <a:pt x="323339" y="193040"/>
                </a:lnTo>
                <a:lnTo>
                  <a:pt x="319824" y="195580"/>
                </a:lnTo>
                <a:lnTo>
                  <a:pt x="580423" y="195580"/>
                </a:lnTo>
                <a:lnTo>
                  <a:pt x="569794" y="190500"/>
                </a:lnTo>
                <a:lnTo>
                  <a:pt x="560090" y="182880"/>
                </a:lnTo>
                <a:lnTo>
                  <a:pt x="351887" y="182880"/>
                </a:lnTo>
                <a:lnTo>
                  <a:pt x="346619" y="181610"/>
                </a:lnTo>
                <a:lnTo>
                  <a:pt x="346677" y="180340"/>
                </a:lnTo>
                <a:close/>
              </a:path>
              <a:path w="974725" h="473709">
                <a:moveTo>
                  <a:pt x="246206" y="182880"/>
                </a:moveTo>
                <a:lnTo>
                  <a:pt x="239930" y="182880"/>
                </a:lnTo>
                <a:lnTo>
                  <a:pt x="238791" y="184150"/>
                </a:lnTo>
                <a:lnTo>
                  <a:pt x="236408" y="186690"/>
                </a:lnTo>
                <a:lnTo>
                  <a:pt x="216404" y="194310"/>
                </a:lnTo>
                <a:lnTo>
                  <a:pt x="313932" y="194310"/>
                </a:lnTo>
                <a:lnTo>
                  <a:pt x="315280" y="189230"/>
                </a:lnTo>
                <a:lnTo>
                  <a:pt x="315588" y="186690"/>
                </a:lnTo>
                <a:lnTo>
                  <a:pt x="301659" y="186690"/>
                </a:lnTo>
                <a:lnTo>
                  <a:pt x="294102" y="184150"/>
                </a:lnTo>
                <a:lnTo>
                  <a:pt x="247792" y="184150"/>
                </a:lnTo>
                <a:lnTo>
                  <a:pt x="246206" y="182880"/>
                </a:lnTo>
                <a:close/>
              </a:path>
              <a:path w="974725" h="473709">
                <a:moveTo>
                  <a:pt x="159559" y="180340"/>
                </a:moveTo>
                <a:lnTo>
                  <a:pt x="151024" y="185420"/>
                </a:lnTo>
                <a:lnTo>
                  <a:pt x="144238" y="186690"/>
                </a:lnTo>
                <a:lnTo>
                  <a:pt x="171865" y="186690"/>
                </a:lnTo>
                <a:lnTo>
                  <a:pt x="170938" y="181610"/>
                </a:lnTo>
                <a:lnTo>
                  <a:pt x="161451" y="181610"/>
                </a:lnTo>
                <a:lnTo>
                  <a:pt x="159559" y="180340"/>
                </a:lnTo>
                <a:close/>
              </a:path>
              <a:path w="974725" h="473709">
                <a:moveTo>
                  <a:pt x="187029" y="175260"/>
                </a:moveTo>
                <a:lnTo>
                  <a:pt x="185149" y="177800"/>
                </a:lnTo>
                <a:lnTo>
                  <a:pt x="171865" y="186690"/>
                </a:lnTo>
                <a:lnTo>
                  <a:pt x="217113" y="186690"/>
                </a:lnTo>
                <a:lnTo>
                  <a:pt x="216877" y="185420"/>
                </a:lnTo>
                <a:lnTo>
                  <a:pt x="191427" y="185420"/>
                </a:lnTo>
                <a:lnTo>
                  <a:pt x="187624" y="182880"/>
                </a:lnTo>
                <a:lnTo>
                  <a:pt x="186838" y="179070"/>
                </a:lnTo>
                <a:lnTo>
                  <a:pt x="187029" y="175260"/>
                </a:lnTo>
                <a:close/>
              </a:path>
              <a:path w="974725" h="473709">
                <a:moveTo>
                  <a:pt x="299779" y="180340"/>
                </a:moveTo>
                <a:lnTo>
                  <a:pt x="301659" y="186690"/>
                </a:lnTo>
                <a:lnTo>
                  <a:pt x="315588" y="186690"/>
                </a:lnTo>
                <a:lnTo>
                  <a:pt x="315742" y="185420"/>
                </a:lnTo>
                <a:lnTo>
                  <a:pt x="311146" y="182880"/>
                </a:lnTo>
                <a:lnTo>
                  <a:pt x="299779" y="180340"/>
                </a:lnTo>
                <a:close/>
              </a:path>
              <a:path w="974725" h="473709">
                <a:moveTo>
                  <a:pt x="213675" y="170180"/>
                </a:moveTo>
                <a:lnTo>
                  <a:pt x="209337" y="171450"/>
                </a:lnTo>
                <a:lnTo>
                  <a:pt x="200287" y="179070"/>
                </a:lnTo>
                <a:lnTo>
                  <a:pt x="191427" y="185420"/>
                </a:lnTo>
                <a:lnTo>
                  <a:pt x="216877" y="185420"/>
                </a:lnTo>
                <a:lnTo>
                  <a:pt x="216404" y="182880"/>
                </a:lnTo>
                <a:lnTo>
                  <a:pt x="215348" y="175260"/>
                </a:lnTo>
                <a:lnTo>
                  <a:pt x="213675" y="170180"/>
                </a:lnTo>
                <a:close/>
              </a:path>
              <a:path w="974725" h="473709">
                <a:moveTo>
                  <a:pt x="267559" y="176530"/>
                </a:moveTo>
                <a:lnTo>
                  <a:pt x="256193" y="182880"/>
                </a:lnTo>
                <a:lnTo>
                  <a:pt x="250264" y="184150"/>
                </a:lnTo>
                <a:lnTo>
                  <a:pt x="294102" y="184150"/>
                </a:lnTo>
                <a:lnTo>
                  <a:pt x="291347" y="181610"/>
                </a:lnTo>
                <a:lnTo>
                  <a:pt x="291966" y="177800"/>
                </a:lnTo>
                <a:lnTo>
                  <a:pt x="266607" y="177800"/>
                </a:lnTo>
                <a:lnTo>
                  <a:pt x="267559" y="176530"/>
                </a:lnTo>
                <a:close/>
              </a:path>
              <a:path w="974725" h="473709">
                <a:moveTo>
                  <a:pt x="401469" y="153670"/>
                </a:moveTo>
                <a:lnTo>
                  <a:pt x="389678" y="153670"/>
                </a:lnTo>
                <a:lnTo>
                  <a:pt x="381378" y="157480"/>
                </a:lnTo>
                <a:lnTo>
                  <a:pt x="373252" y="162560"/>
                </a:lnTo>
                <a:lnTo>
                  <a:pt x="366099" y="166370"/>
                </a:lnTo>
                <a:lnTo>
                  <a:pt x="363036" y="170180"/>
                </a:lnTo>
                <a:lnTo>
                  <a:pt x="364322" y="172720"/>
                </a:lnTo>
                <a:lnTo>
                  <a:pt x="366497" y="175260"/>
                </a:lnTo>
                <a:lnTo>
                  <a:pt x="366099" y="177800"/>
                </a:lnTo>
                <a:lnTo>
                  <a:pt x="362301" y="181610"/>
                </a:lnTo>
                <a:lnTo>
                  <a:pt x="355278" y="181610"/>
                </a:lnTo>
                <a:lnTo>
                  <a:pt x="351887" y="182880"/>
                </a:lnTo>
                <a:lnTo>
                  <a:pt x="560090" y="182880"/>
                </a:lnTo>
                <a:lnTo>
                  <a:pt x="558197" y="177800"/>
                </a:lnTo>
                <a:lnTo>
                  <a:pt x="562341" y="172720"/>
                </a:lnTo>
                <a:lnTo>
                  <a:pt x="421248" y="172720"/>
                </a:lnTo>
                <a:lnTo>
                  <a:pt x="420099" y="171450"/>
                </a:lnTo>
                <a:lnTo>
                  <a:pt x="417199" y="161290"/>
                </a:lnTo>
                <a:lnTo>
                  <a:pt x="415570" y="160020"/>
                </a:lnTo>
                <a:lnTo>
                  <a:pt x="409971" y="160020"/>
                </a:lnTo>
                <a:lnTo>
                  <a:pt x="404935" y="158750"/>
                </a:lnTo>
                <a:lnTo>
                  <a:pt x="401884" y="156210"/>
                </a:lnTo>
                <a:lnTo>
                  <a:pt x="401854" y="154940"/>
                </a:lnTo>
                <a:lnTo>
                  <a:pt x="401469" y="153670"/>
                </a:lnTo>
                <a:close/>
              </a:path>
              <a:path w="974725" h="473709">
                <a:moveTo>
                  <a:pt x="278939" y="170180"/>
                </a:moveTo>
                <a:lnTo>
                  <a:pt x="281771" y="171450"/>
                </a:lnTo>
                <a:lnTo>
                  <a:pt x="266607" y="177800"/>
                </a:lnTo>
                <a:lnTo>
                  <a:pt x="291966" y="177800"/>
                </a:lnTo>
                <a:lnTo>
                  <a:pt x="292227" y="172720"/>
                </a:lnTo>
                <a:lnTo>
                  <a:pt x="288400" y="171450"/>
                </a:lnTo>
                <a:lnTo>
                  <a:pt x="278939" y="170180"/>
                </a:lnTo>
                <a:close/>
              </a:path>
              <a:path w="974725" h="473709">
                <a:moveTo>
                  <a:pt x="956235" y="102870"/>
                </a:moveTo>
                <a:lnTo>
                  <a:pt x="619694" y="102870"/>
                </a:lnTo>
                <a:lnTo>
                  <a:pt x="622842" y="110490"/>
                </a:lnTo>
                <a:lnTo>
                  <a:pt x="623110" y="121920"/>
                </a:lnTo>
                <a:lnTo>
                  <a:pt x="621423" y="129540"/>
                </a:lnTo>
                <a:lnTo>
                  <a:pt x="620445" y="137160"/>
                </a:lnTo>
                <a:lnTo>
                  <a:pt x="622842" y="144780"/>
                </a:lnTo>
                <a:lnTo>
                  <a:pt x="624675" y="153670"/>
                </a:lnTo>
                <a:lnTo>
                  <a:pt x="624023" y="163830"/>
                </a:lnTo>
                <a:lnTo>
                  <a:pt x="626571" y="170180"/>
                </a:lnTo>
                <a:lnTo>
                  <a:pt x="638006" y="172720"/>
                </a:lnTo>
                <a:lnTo>
                  <a:pt x="650929" y="173990"/>
                </a:lnTo>
                <a:lnTo>
                  <a:pt x="657548" y="173990"/>
                </a:lnTo>
                <a:lnTo>
                  <a:pt x="662923" y="171450"/>
                </a:lnTo>
                <a:lnTo>
                  <a:pt x="672118" y="165100"/>
                </a:lnTo>
                <a:lnTo>
                  <a:pt x="683110" y="161290"/>
                </a:lnTo>
                <a:lnTo>
                  <a:pt x="703022" y="161290"/>
                </a:lnTo>
                <a:lnTo>
                  <a:pt x="704829" y="157480"/>
                </a:lnTo>
                <a:lnTo>
                  <a:pt x="704563" y="151130"/>
                </a:lnTo>
                <a:lnTo>
                  <a:pt x="705360" y="146050"/>
                </a:lnTo>
                <a:lnTo>
                  <a:pt x="710954" y="143510"/>
                </a:lnTo>
                <a:lnTo>
                  <a:pt x="730014" y="143510"/>
                </a:lnTo>
                <a:lnTo>
                  <a:pt x="739062" y="139700"/>
                </a:lnTo>
                <a:lnTo>
                  <a:pt x="746959" y="129540"/>
                </a:lnTo>
                <a:lnTo>
                  <a:pt x="753709" y="118110"/>
                </a:lnTo>
                <a:lnTo>
                  <a:pt x="760459" y="111760"/>
                </a:lnTo>
                <a:lnTo>
                  <a:pt x="768276" y="109220"/>
                </a:lnTo>
                <a:lnTo>
                  <a:pt x="791947" y="105410"/>
                </a:lnTo>
                <a:lnTo>
                  <a:pt x="807714" y="104140"/>
                </a:lnTo>
                <a:lnTo>
                  <a:pt x="955005" y="104140"/>
                </a:lnTo>
                <a:lnTo>
                  <a:pt x="956235" y="102870"/>
                </a:lnTo>
                <a:close/>
              </a:path>
              <a:path w="974725" h="473709">
                <a:moveTo>
                  <a:pt x="555693" y="138430"/>
                </a:moveTo>
                <a:lnTo>
                  <a:pt x="423896" y="138430"/>
                </a:lnTo>
                <a:lnTo>
                  <a:pt x="420099" y="144780"/>
                </a:lnTo>
                <a:lnTo>
                  <a:pt x="416711" y="147320"/>
                </a:lnTo>
                <a:lnTo>
                  <a:pt x="412773" y="147320"/>
                </a:lnTo>
                <a:lnTo>
                  <a:pt x="416314" y="149860"/>
                </a:lnTo>
                <a:lnTo>
                  <a:pt x="421368" y="152400"/>
                </a:lnTo>
                <a:lnTo>
                  <a:pt x="425092" y="152400"/>
                </a:lnTo>
                <a:lnTo>
                  <a:pt x="424823" y="156210"/>
                </a:lnTo>
                <a:lnTo>
                  <a:pt x="423875" y="163830"/>
                </a:lnTo>
                <a:lnTo>
                  <a:pt x="422595" y="170180"/>
                </a:lnTo>
                <a:lnTo>
                  <a:pt x="421248" y="172720"/>
                </a:lnTo>
                <a:lnTo>
                  <a:pt x="562341" y="172720"/>
                </a:lnTo>
                <a:lnTo>
                  <a:pt x="570746" y="166370"/>
                </a:lnTo>
                <a:lnTo>
                  <a:pt x="577715" y="160020"/>
                </a:lnTo>
                <a:lnTo>
                  <a:pt x="578911" y="157480"/>
                </a:lnTo>
                <a:lnTo>
                  <a:pt x="574599" y="153670"/>
                </a:lnTo>
                <a:lnTo>
                  <a:pt x="565044" y="149860"/>
                </a:lnTo>
                <a:lnTo>
                  <a:pt x="557075" y="142240"/>
                </a:lnTo>
                <a:lnTo>
                  <a:pt x="555693" y="138430"/>
                </a:lnTo>
                <a:close/>
              </a:path>
              <a:path w="974725" h="473709">
                <a:moveTo>
                  <a:pt x="703022" y="161290"/>
                </a:moveTo>
                <a:lnTo>
                  <a:pt x="691174" y="161290"/>
                </a:lnTo>
                <a:lnTo>
                  <a:pt x="697285" y="163830"/>
                </a:lnTo>
                <a:lnTo>
                  <a:pt x="702420" y="162560"/>
                </a:lnTo>
                <a:lnTo>
                  <a:pt x="703022" y="161290"/>
                </a:lnTo>
                <a:close/>
              </a:path>
              <a:path w="974725" h="473709">
                <a:moveTo>
                  <a:pt x="413941" y="158750"/>
                </a:moveTo>
                <a:lnTo>
                  <a:pt x="409971" y="160020"/>
                </a:lnTo>
                <a:lnTo>
                  <a:pt x="415570" y="160020"/>
                </a:lnTo>
                <a:lnTo>
                  <a:pt x="413941" y="158750"/>
                </a:lnTo>
                <a:close/>
              </a:path>
              <a:path w="974725" h="473709">
                <a:moveTo>
                  <a:pt x="955005" y="104140"/>
                </a:moveTo>
                <a:lnTo>
                  <a:pt x="807714" y="104140"/>
                </a:lnTo>
                <a:lnTo>
                  <a:pt x="821526" y="106680"/>
                </a:lnTo>
                <a:lnTo>
                  <a:pt x="829382" y="115570"/>
                </a:lnTo>
                <a:lnTo>
                  <a:pt x="829161" y="127000"/>
                </a:lnTo>
                <a:lnTo>
                  <a:pt x="824767" y="134620"/>
                </a:lnTo>
                <a:lnTo>
                  <a:pt x="821261" y="139700"/>
                </a:lnTo>
                <a:lnTo>
                  <a:pt x="823705" y="143510"/>
                </a:lnTo>
                <a:lnTo>
                  <a:pt x="829074" y="148590"/>
                </a:lnTo>
                <a:lnTo>
                  <a:pt x="832582" y="152400"/>
                </a:lnTo>
                <a:lnTo>
                  <a:pt x="836625" y="154940"/>
                </a:lnTo>
                <a:lnTo>
                  <a:pt x="843593" y="152400"/>
                </a:lnTo>
                <a:lnTo>
                  <a:pt x="852921" y="146050"/>
                </a:lnTo>
                <a:lnTo>
                  <a:pt x="862781" y="138430"/>
                </a:lnTo>
                <a:lnTo>
                  <a:pt x="873706" y="132080"/>
                </a:lnTo>
                <a:lnTo>
                  <a:pt x="886227" y="125730"/>
                </a:lnTo>
                <a:lnTo>
                  <a:pt x="897422" y="121920"/>
                </a:lnTo>
                <a:lnTo>
                  <a:pt x="912339" y="119380"/>
                </a:lnTo>
                <a:lnTo>
                  <a:pt x="920327" y="116840"/>
                </a:lnTo>
                <a:lnTo>
                  <a:pt x="928963" y="114300"/>
                </a:lnTo>
                <a:lnTo>
                  <a:pt x="936794" y="114300"/>
                </a:lnTo>
                <a:lnTo>
                  <a:pt x="944446" y="111760"/>
                </a:lnTo>
                <a:lnTo>
                  <a:pt x="952547" y="106680"/>
                </a:lnTo>
                <a:lnTo>
                  <a:pt x="955005" y="104140"/>
                </a:lnTo>
                <a:close/>
              </a:path>
              <a:path w="974725" h="473709">
                <a:moveTo>
                  <a:pt x="476957" y="71120"/>
                </a:moveTo>
                <a:lnTo>
                  <a:pt x="467470" y="74930"/>
                </a:lnTo>
                <a:lnTo>
                  <a:pt x="461636" y="76200"/>
                </a:lnTo>
                <a:lnTo>
                  <a:pt x="457756" y="76200"/>
                </a:lnTo>
                <a:lnTo>
                  <a:pt x="454945" y="77470"/>
                </a:lnTo>
                <a:lnTo>
                  <a:pt x="452319" y="82550"/>
                </a:lnTo>
                <a:lnTo>
                  <a:pt x="451134" y="87630"/>
                </a:lnTo>
                <a:lnTo>
                  <a:pt x="451366" y="90170"/>
                </a:lnTo>
                <a:lnTo>
                  <a:pt x="450179" y="93980"/>
                </a:lnTo>
                <a:lnTo>
                  <a:pt x="444737" y="100330"/>
                </a:lnTo>
                <a:lnTo>
                  <a:pt x="440030" y="106680"/>
                </a:lnTo>
                <a:lnTo>
                  <a:pt x="439763" y="107950"/>
                </a:lnTo>
                <a:lnTo>
                  <a:pt x="439142" y="107950"/>
                </a:lnTo>
                <a:lnTo>
                  <a:pt x="433371" y="113030"/>
                </a:lnTo>
                <a:lnTo>
                  <a:pt x="425964" y="118110"/>
                </a:lnTo>
                <a:lnTo>
                  <a:pt x="421105" y="118110"/>
                </a:lnTo>
                <a:lnTo>
                  <a:pt x="420099" y="124460"/>
                </a:lnTo>
                <a:lnTo>
                  <a:pt x="418194" y="139700"/>
                </a:lnTo>
                <a:lnTo>
                  <a:pt x="423896" y="138430"/>
                </a:lnTo>
                <a:lnTo>
                  <a:pt x="555693" y="138430"/>
                </a:lnTo>
                <a:lnTo>
                  <a:pt x="555232" y="137160"/>
                </a:lnTo>
                <a:lnTo>
                  <a:pt x="555525" y="135890"/>
                </a:lnTo>
                <a:lnTo>
                  <a:pt x="535682" y="135890"/>
                </a:lnTo>
                <a:lnTo>
                  <a:pt x="532067" y="127000"/>
                </a:lnTo>
                <a:lnTo>
                  <a:pt x="528098" y="121920"/>
                </a:lnTo>
                <a:lnTo>
                  <a:pt x="521289" y="119380"/>
                </a:lnTo>
                <a:lnTo>
                  <a:pt x="509151" y="118110"/>
                </a:lnTo>
                <a:lnTo>
                  <a:pt x="496927" y="115570"/>
                </a:lnTo>
                <a:lnTo>
                  <a:pt x="493051" y="113030"/>
                </a:lnTo>
                <a:lnTo>
                  <a:pt x="499829" y="109220"/>
                </a:lnTo>
                <a:lnTo>
                  <a:pt x="519565" y="105410"/>
                </a:lnTo>
                <a:lnTo>
                  <a:pt x="535571" y="105410"/>
                </a:lnTo>
                <a:lnTo>
                  <a:pt x="547430" y="101600"/>
                </a:lnTo>
                <a:lnTo>
                  <a:pt x="567902" y="96520"/>
                </a:lnTo>
                <a:lnTo>
                  <a:pt x="962105" y="96520"/>
                </a:lnTo>
                <a:lnTo>
                  <a:pt x="968777" y="87630"/>
                </a:lnTo>
                <a:lnTo>
                  <a:pt x="971256" y="82550"/>
                </a:lnTo>
                <a:lnTo>
                  <a:pt x="473160" y="82550"/>
                </a:lnTo>
                <a:lnTo>
                  <a:pt x="476957" y="71120"/>
                </a:lnTo>
                <a:close/>
              </a:path>
              <a:path w="974725" h="473709">
                <a:moveTo>
                  <a:pt x="555011" y="125730"/>
                </a:moveTo>
                <a:lnTo>
                  <a:pt x="551914" y="125730"/>
                </a:lnTo>
                <a:lnTo>
                  <a:pt x="546152" y="128270"/>
                </a:lnTo>
                <a:lnTo>
                  <a:pt x="535682" y="135890"/>
                </a:lnTo>
                <a:lnTo>
                  <a:pt x="555525" y="135890"/>
                </a:lnTo>
                <a:lnTo>
                  <a:pt x="556406" y="132080"/>
                </a:lnTo>
                <a:lnTo>
                  <a:pt x="557488" y="130810"/>
                </a:lnTo>
                <a:lnTo>
                  <a:pt x="555011" y="125730"/>
                </a:lnTo>
                <a:close/>
              </a:path>
              <a:path w="974725" h="473709">
                <a:moveTo>
                  <a:pt x="535571" y="105410"/>
                </a:moveTo>
                <a:lnTo>
                  <a:pt x="519565" y="105410"/>
                </a:lnTo>
                <a:lnTo>
                  <a:pt x="527793" y="106680"/>
                </a:lnTo>
                <a:lnTo>
                  <a:pt x="535571" y="105410"/>
                </a:lnTo>
                <a:close/>
              </a:path>
              <a:path w="974725" h="473709">
                <a:moveTo>
                  <a:pt x="962105" y="96520"/>
                </a:moveTo>
                <a:lnTo>
                  <a:pt x="567902" y="96520"/>
                </a:lnTo>
                <a:lnTo>
                  <a:pt x="580128" y="97790"/>
                </a:lnTo>
                <a:lnTo>
                  <a:pt x="587560" y="99060"/>
                </a:lnTo>
                <a:lnTo>
                  <a:pt x="593217" y="101600"/>
                </a:lnTo>
                <a:lnTo>
                  <a:pt x="600122" y="105410"/>
                </a:lnTo>
                <a:lnTo>
                  <a:pt x="608063" y="106680"/>
                </a:lnTo>
                <a:lnTo>
                  <a:pt x="614677" y="104140"/>
                </a:lnTo>
                <a:lnTo>
                  <a:pt x="619694" y="102870"/>
                </a:lnTo>
                <a:lnTo>
                  <a:pt x="956235" y="102870"/>
                </a:lnTo>
                <a:lnTo>
                  <a:pt x="961152" y="97790"/>
                </a:lnTo>
                <a:lnTo>
                  <a:pt x="962105" y="96520"/>
                </a:lnTo>
                <a:close/>
              </a:path>
              <a:path w="974725" h="473709">
                <a:moveTo>
                  <a:pt x="525725" y="35560"/>
                </a:moveTo>
                <a:lnTo>
                  <a:pt x="519565" y="39370"/>
                </a:lnTo>
                <a:lnTo>
                  <a:pt x="512494" y="44450"/>
                </a:lnTo>
                <a:lnTo>
                  <a:pt x="509155" y="48260"/>
                </a:lnTo>
                <a:lnTo>
                  <a:pt x="506525" y="50800"/>
                </a:lnTo>
                <a:lnTo>
                  <a:pt x="501582" y="52070"/>
                </a:lnTo>
                <a:lnTo>
                  <a:pt x="492095" y="53340"/>
                </a:lnTo>
                <a:lnTo>
                  <a:pt x="492095" y="58420"/>
                </a:lnTo>
                <a:lnTo>
                  <a:pt x="488311" y="67310"/>
                </a:lnTo>
                <a:lnTo>
                  <a:pt x="488311" y="76200"/>
                </a:lnTo>
                <a:lnTo>
                  <a:pt x="480729" y="78740"/>
                </a:lnTo>
                <a:lnTo>
                  <a:pt x="473160" y="82550"/>
                </a:lnTo>
                <a:lnTo>
                  <a:pt x="971256" y="82550"/>
                </a:lnTo>
                <a:lnTo>
                  <a:pt x="973115" y="78740"/>
                </a:lnTo>
                <a:lnTo>
                  <a:pt x="876766" y="78740"/>
                </a:lnTo>
                <a:lnTo>
                  <a:pt x="874861" y="71120"/>
                </a:lnTo>
                <a:lnTo>
                  <a:pt x="872582" y="67310"/>
                </a:lnTo>
                <a:lnTo>
                  <a:pt x="661544" y="67310"/>
                </a:lnTo>
                <a:lnTo>
                  <a:pt x="655062" y="66040"/>
                </a:lnTo>
                <a:lnTo>
                  <a:pt x="652913" y="59690"/>
                </a:lnTo>
                <a:lnTo>
                  <a:pt x="655652" y="52070"/>
                </a:lnTo>
                <a:lnTo>
                  <a:pt x="657859" y="44450"/>
                </a:lnTo>
                <a:lnTo>
                  <a:pt x="654109" y="39370"/>
                </a:lnTo>
                <a:lnTo>
                  <a:pt x="529840" y="39370"/>
                </a:lnTo>
                <a:lnTo>
                  <a:pt x="528621" y="36830"/>
                </a:lnTo>
                <a:lnTo>
                  <a:pt x="525725" y="35560"/>
                </a:lnTo>
                <a:close/>
              </a:path>
              <a:path w="974725" h="473709">
                <a:moveTo>
                  <a:pt x="917495" y="22860"/>
                </a:moveTo>
                <a:lnTo>
                  <a:pt x="908973" y="34290"/>
                </a:lnTo>
                <a:lnTo>
                  <a:pt x="905188" y="36830"/>
                </a:lnTo>
                <a:lnTo>
                  <a:pt x="901764" y="38100"/>
                </a:lnTo>
                <a:lnTo>
                  <a:pt x="893858" y="38100"/>
                </a:lnTo>
                <a:lnTo>
                  <a:pt x="890977" y="45720"/>
                </a:lnTo>
                <a:lnTo>
                  <a:pt x="890197" y="54610"/>
                </a:lnTo>
                <a:lnTo>
                  <a:pt x="890155" y="58420"/>
                </a:lnTo>
                <a:lnTo>
                  <a:pt x="890259" y="62230"/>
                </a:lnTo>
                <a:lnTo>
                  <a:pt x="889366" y="67310"/>
                </a:lnTo>
                <a:lnTo>
                  <a:pt x="885275" y="72390"/>
                </a:lnTo>
                <a:lnTo>
                  <a:pt x="876766" y="78740"/>
                </a:lnTo>
                <a:lnTo>
                  <a:pt x="973115" y="78740"/>
                </a:lnTo>
                <a:lnTo>
                  <a:pt x="973735" y="77470"/>
                </a:lnTo>
                <a:lnTo>
                  <a:pt x="974340" y="67310"/>
                </a:lnTo>
                <a:lnTo>
                  <a:pt x="970969" y="58420"/>
                </a:lnTo>
                <a:lnTo>
                  <a:pt x="966526" y="54610"/>
                </a:lnTo>
                <a:lnTo>
                  <a:pt x="963145" y="49530"/>
                </a:lnTo>
                <a:lnTo>
                  <a:pt x="962961" y="40640"/>
                </a:lnTo>
                <a:lnTo>
                  <a:pt x="963457" y="38100"/>
                </a:lnTo>
                <a:lnTo>
                  <a:pt x="901764" y="38100"/>
                </a:lnTo>
                <a:lnTo>
                  <a:pt x="897721" y="36830"/>
                </a:lnTo>
                <a:lnTo>
                  <a:pt x="963705" y="36830"/>
                </a:lnTo>
                <a:lnTo>
                  <a:pt x="965195" y="29210"/>
                </a:lnTo>
                <a:lnTo>
                  <a:pt x="928687" y="29210"/>
                </a:lnTo>
                <a:lnTo>
                  <a:pt x="920338" y="26670"/>
                </a:lnTo>
                <a:lnTo>
                  <a:pt x="917673" y="24130"/>
                </a:lnTo>
                <a:lnTo>
                  <a:pt x="917495" y="22860"/>
                </a:lnTo>
                <a:close/>
              </a:path>
              <a:path w="974725" h="473709">
                <a:moveTo>
                  <a:pt x="723392" y="30480"/>
                </a:moveTo>
                <a:lnTo>
                  <a:pt x="719203" y="30480"/>
                </a:lnTo>
                <a:lnTo>
                  <a:pt x="711907" y="31750"/>
                </a:lnTo>
                <a:lnTo>
                  <a:pt x="704310" y="34290"/>
                </a:lnTo>
                <a:lnTo>
                  <a:pt x="699470" y="35560"/>
                </a:lnTo>
                <a:lnTo>
                  <a:pt x="694455" y="39370"/>
                </a:lnTo>
                <a:lnTo>
                  <a:pt x="686329" y="45720"/>
                </a:lnTo>
                <a:lnTo>
                  <a:pt x="676647" y="54610"/>
                </a:lnTo>
                <a:lnTo>
                  <a:pt x="668562" y="63500"/>
                </a:lnTo>
                <a:lnTo>
                  <a:pt x="661544" y="67310"/>
                </a:lnTo>
                <a:lnTo>
                  <a:pt x="872582" y="67310"/>
                </a:lnTo>
                <a:lnTo>
                  <a:pt x="871823" y="66040"/>
                </a:lnTo>
                <a:lnTo>
                  <a:pt x="819324" y="66040"/>
                </a:lnTo>
                <a:lnTo>
                  <a:pt x="817850" y="64770"/>
                </a:lnTo>
                <a:lnTo>
                  <a:pt x="747899" y="64770"/>
                </a:lnTo>
                <a:lnTo>
                  <a:pt x="736092" y="59690"/>
                </a:lnTo>
                <a:lnTo>
                  <a:pt x="732278" y="54610"/>
                </a:lnTo>
                <a:lnTo>
                  <a:pt x="734854" y="48260"/>
                </a:lnTo>
                <a:lnTo>
                  <a:pt x="742222" y="40640"/>
                </a:lnTo>
                <a:lnTo>
                  <a:pt x="748382" y="35560"/>
                </a:lnTo>
                <a:lnTo>
                  <a:pt x="748856" y="33020"/>
                </a:lnTo>
                <a:lnTo>
                  <a:pt x="744356" y="31750"/>
                </a:lnTo>
                <a:lnTo>
                  <a:pt x="727761" y="31750"/>
                </a:lnTo>
                <a:lnTo>
                  <a:pt x="723392" y="30480"/>
                </a:lnTo>
                <a:close/>
              </a:path>
              <a:path w="974725" h="473709">
                <a:moveTo>
                  <a:pt x="834125" y="53340"/>
                </a:moveTo>
                <a:lnTo>
                  <a:pt x="828559" y="54610"/>
                </a:lnTo>
                <a:lnTo>
                  <a:pt x="823705" y="60960"/>
                </a:lnTo>
                <a:lnTo>
                  <a:pt x="820671" y="66040"/>
                </a:lnTo>
                <a:lnTo>
                  <a:pt x="871823" y="66040"/>
                </a:lnTo>
                <a:lnTo>
                  <a:pt x="871063" y="64770"/>
                </a:lnTo>
                <a:lnTo>
                  <a:pt x="862944" y="64770"/>
                </a:lnTo>
                <a:lnTo>
                  <a:pt x="853080" y="60960"/>
                </a:lnTo>
                <a:lnTo>
                  <a:pt x="841825" y="55880"/>
                </a:lnTo>
                <a:lnTo>
                  <a:pt x="834125" y="53340"/>
                </a:lnTo>
                <a:close/>
              </a:path>
              <a:path w="974725" h="473709">
                <a:moveTo>
                  <a:pt x="795624" y="44450"/>
                </a:moveTo>
                <a:lnTo>
                  <a:pt x="789606" y="44450"/>
                </a:lnTo>
                <a:lnTo>
                  <a:pt x="780951" y="50800"/>
                </a:lnTo>
                <a:lnTo>
                  <a:pt x="772300" y="58420"/>
                </a:lnTo>
                <a:lnTo>
                  <a:pt x="761875" y="64770"/>
                </a:lnTo>
                <a:lnTo>
                  <a:pt x="817850" y="64770"/>
                </a:lnTo>
                <a:lnTo>
                  <a:pt x="816376" y="63500"/>
                </a:lnTo>
                <a:lnTo>
                  <a:pt x="808541" y="59690"/>
                </a:lnTo>
                <a:lnTo>
                  <a:pt x="800916" y="54610"/>
                </a:lnTo>
                <a:lnTo>
                  <a:pt x="798002" y="48260"/>
                </a:lnTo>
                <a:lnTo>
                  <a:pt x="795624" y="44450"/>
                </a:lnTo>
                <a:close/>
              </a:path>
              <a:path w="974725" h="473709">
                <a:moveTo>
                  <a:pt x="869186" y="63500"/>
                </a:moveTo>
                <a:lnTo>
                  <a:pt x="867396" y="64770"/>
                </a:lnTo>
                <a:lnTo>
                  <a:pt x="871063" y="64770"/>
                </a:lnTo>
                <a:lnTo>
                  <a:pt x="869186" y="63500"/>
                </a:lnTo>
                <a:close/>
              </a:path>
              <a:path w="974725" h="473709">
                <a:moveTo>
                  <a:pt x="537574" y="22860"/>
                </a:moveTo>
                <a:lnTo>
                  <a:pt x="528748" y="30480"/>
                </a:lnTo>
                <a:lnTo>
                  <a:pt x="529840" y="39370"/>
                </a:lnTo>
                <a:lnTo>
                  <a:pt x="654109" y="39370"/>
                </a:lnTo>
                <a:lnTo>
                  <a:pt x="647725" y="35560"/>
                </a:lnTo>
                <a:lnTo>
                  <a:pt x="593467" y="35560"/>
                </a:lnTo>
                <a:lnTo>
                  <a:pt x="584031" y="34290"/>
                </a:lnTo>
                <a:lnTo>
                  <a:pt x="579030" y="33020"/>
                </a:lnTo>
                <a:lnTo>
                  <a:pt x="579358" y="29210"/>
                </a:lnTo>
                <a:lnTo>
                  <a:pt x="580996" y="26670"/>
                </a:lnTo>
                <a:lnTo>
                  <a:pt x="545156" y="26670"/>
                </a:lnTo>
                <a:lnTo>
                  <a:pt x="541359" y="25400"/>
                </a:lnTo>
                <a:lnTo>
                  <a:pt x="537574" y="22860"/>
                </a:lnTo>
                <a:close/>
              </a:path>
              <a:path w="974725" h="473709">
                <a:moveTo>
                  <a:pt x="619190" y="26670"/>
                </a:moveTo>
                <a:lnTo>
                  <a:pt x="611121" y="30480"/>
                </a:lnTo>
                <a:lnTo>
                  <a:pt x="603227" y="35560"/>
                </a:lnTo>
                <a:lnTo>
                  <a:pt x="647725" y="35560"/>
                </a:lnTo>
                <a:lnTo>
                  <a:pt x="643567" y="34290"/>
                </a:lnTo>
                <a:lnTo>
                  <a:pt x="638520" y="31750"/>
                </a:lnTo>
                <a:lnTo>
                  <a:pt x="629471" y="27940"/>
                </a:lnTo>
                <a:lnTo>
                  <a:pt x="619190" y="26670"/>
                </a:lnTo>
                <a:close/>
              </a:path>
              <a:path w="974725" h="473709">
                <a:moveTo>
                  <a:pt x="965691" y="26670"/>
                </a:moveTo>
                <a:lnTo>
                  <a:pt x="963151" y="26670"/>
                </a:lnTo>
                <a:lnTo>
                  <a:pt x="957538" y="27940"/>
                </a:lnTo>
                <a:lnTo>
                  <a:pt x="945917" y="29210"/>
                </a:lnTo>
                <a:lnTo>
                  <a:pt x="965195" y="29210"/>
                </a:lnTo>
                <a:lnTo>
                  <a:pt x="965691" y="26670"/>
                </a:lnTo>
                <a:close/>
              </a:path>
              <a:path w="974725" h="473709">
                <a:moveTo>
                  <a:pt x="591761" y="0"/>
                </a:moveTo>
                <a:lnTo>
                  <a:pt x="590635" y="0"/>
                </a:lnTo>
                <a:lnTo>
                  <a:pt x="579598" y="10160"/>
                </a:lnTo>
                <a:lnTo>
                  <a:pt x="573353" y="16510"/>
                </a:lnTo>
                <a:lnTo>
                  <a:pt x="569589" y="17780"/>
                </a:lnTo>
                <a:lnTo>
                  <a:pt x="565997" y="19050"/>
                </a:lnTo>
                <a:lnTo>
                  <a:pt x="560320" y="19050"/>
                </a:lnTo>
                <a:lnTo>
                  <a:pt x="553690" y="25400"/>
                </a:lnTo>
                <a:lnTo>
                  <a:pt x="545156" y="26670"/>
                </a:lnTo>
                <a:lnTo>
                  <a:pt x="580996" y="26670"/>
                </a:lnTo>
                <a:lnTo>
                  <a:pt x="585910" y="19050"/>
                </a:lnTo>
                <a:lnTo>
                  <a:pt x="592242" y="8890"/>
                </a:lnTo>
                <a:lnTo>
                  <a:pt x="593244" y="2540"/>
                </a:lnTo>
                <a:lnTo>
                  <a:pt x="591761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142646" y="9785854"/>
            <a:ext cx="59055" cy="48895"/>
          </a:xfrm>
          <a:custGeom>
            <a:avLst/>
            <a:gdLst/>
            <a:ahLst/>
            <a:cxnLst/>
            <a:rect l="l" t="t" r="r" b="b"/>
            <a:pathLst>
              <a:path w="59054" h="48895">
                <a:moveTo>
                  <a:pt x="41353" y="44386"/>
                </a:moveTo>
                <a:lnTo>
                  <a:pt x="14647" y="44386"/>
                </a:lnTo>
                <a:lnTo>
                  <a:pt x="19499" y="47180"/>
                </a:lnTo>
                <a:lnTo>
                  <a:pt x="24147" y="48564"/>
                </a:lnTo>
                <a:lnTo>
                  <a:pt x="34878" y="48564"/>
                </a:lnTo>
                <a:lnTo>
                  <a:pt x="40504" y="45529"/>
                </a:lnTo>
                <a:lnTo>
                  <a:pt x="41353" y="44386"/>
                </a:lnTo>
                <a:close/>
              </a:path>
              <a:path w="59054" h="48895">
                <a:moveTo>
                  <a:pt x="34332" y="0"/>
                </a:moveTo>
                <a:lnTo>
                  <a:pt x="27220" y="190"/>
                </a:lnTo>
                <a:lnTo>
                  <a:pt x="18152" y="6515"/>
                </a:lnTo>
                <a:lnTo>
                  <a:pt x="17467" y="7086"/>
                </a:lnTo>
                <a:lnTo>
                  <a:pt x="10964" y="8534"/>
                </a:lnTo>
                <a:lnTo>
                  <a:pt x="5402" y="12674"/>
                </a:lnTo>
                <a:lnTo>
                  <a:pt x="2303" y="18465"/>
                </a:lnTo>
                <a:lnTo>
                  <a:pt x="0" y="25631"/>
                </a:lnTo>
                <a:lnTo>
                  <a:pt x="498" y="32069"/>
                </a:lnTo>
                <a:lnTo>
                  <a:pt x="3080" y="37394"/>
                </a:lnTo>
                <a:lnTo>
                  <a:pt x="7027" y="41224"/>
                </a:lnTo>
                <a:lnTo>
                  <a:pt x="10697" y="44107"/>
                </a:lnTo>
                <a:lnTo>
                  <a:pt x="11726" y="44449"/>
                </a:lnTo>
                <a:lnTo>
                  <a:pt x="12831" y="44449"/>
                </a:lnTo>
                <a:lnTo>
                  <a:pt x="14647" y="44386"/>
                </a:lnTo>
                <a:lnTo>
                  <a:pt x="41353" y="44386"/>
                </a:lnTo>
                <a:lnTo>
                  <a:pt x="45038" y="39420"/>
                </a:lnTo>
                <a:lnTo>
                  <a:pt x="45622" y="38519"/>
                </a:lnTo>
                <a:lnTo>
                  <a:pt x="46270" y="38353"/>
                </a:lnTo>
                <a:lnTo>
                  <a:pt x="46880" y="38061"/>
                </a:lnTo>
                <a:lnTo>
                  <a:pt x="47413" y="37668"/>
                </a:lnTo>
                <a:lnTo>
                  <a:pt x="50372" y="35356"/>
                </a:lnTo>
                <a:lnTo>
                  <a:pt x="54385" y="32296"/>
                </a:lnTo>
                <a:lnTo>
                  <a:pt x="58907" y="26555"/>
                </a:lnTo>
                <a:lnTo>
                  <a:pt x="57510" y="16751"/>
                </a:lnTo>
                <a:lnTo>
                  <a:pt x="55363" y="10681"/>
                </a:lnTo>
                <a:lnTo>
                  <a:pt x="50683" y="5341"/>
                </a:lnTo>
                <a:lnTo>
                  <a:pt x="43622" y="1519"/>
                </a:lnTo>
                <a:lnTo>
                  <a:pt x="34332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6137860" y="9781098"/>
            <a:ext cx="67310" cy="58419"/>
          </a:xfrm>
          <a:custGeom>
            <a:avLst/>
            <a:gdLst/>
            <a:ahLst/>
            <a:cxnLst/>
            <a:rect l="l" t="t" r="r" b="b"/>
            <a:pathLst>
              <a:path w="67310" h="58420">
                <a:moveTo>
                  <a:pt x="48512" y="53949"/>
                </a:moveTo>
                <a:lnTo>
                  <a:pt x="18287" y="53949"/>
                </a:lnTo>
                <a:lnTo>
                  <a:pt x="23456" y="56692"/>
                </a:lnTo>
                <a:lnTo>
                  <a:pt x="28460" y="58089"/>
                </a:lnTo>
                <a:lnTo>
                  <a:pt x="41122" y="58089"/>
                </a:lnTo>
                <a:lnTo>
                  <a:pt x="48259" y="54292"/>
                </a:lnTo>
                <a:lnTo>
                  <a:pt x="48512" y="53949"/>
                </a:lnTo>
                <a:close/>
              </a:path>
              <a:path w="67310" h="58420">
                <a:moveTo>
                  <a:pt x="39306" y="0"/>
                </a:moveTo>
                <a:lnTo>
                  <a:pt x="30441" y="228"/>
                </a:lnTo>
                <a:lnTo>
                  <a:pt x="20040" y="7492"/>
                </a:lnTo>
                <a:lnTo>
                  <a:pt x="12687" y="9474"/>
                </a:lnTo>
                <a:lnTo>
                  <a:pt x="6438" y="14312"/>
                </a:lnTo>
                <a:lnTo>
                  <a:pt x="2895" y="20980"/>
                </a:lnTo>
                <a:lnTo>
                  <a:pt x="0" y="30050"/>
                </a:lnTo>
                <a:lnTo>
                  <a:pt x="714" y="38241"/>
                </a:lnTo>
                <a:lnTo>
                  <a:pt x="15455" y="53974"/>
                </a:lnTo>
                <a:lnTo>
                  <a:pt x="17906" y="53974"/>
                </a:lnTo>
                <a:lnTo>
                  <a:pt x="18287" y="53949"/>
                </a:lnTo>
                <a:lnTo>
                  <a:pt x="48512" y="53949"/>
                </a:lnTo>
                <a:lnTo>
                  <a:pt x="52470" y="48564"/>
                </a:lnTo>
                <a:lnTo>
                  <a:pt x="29756" y="48564"/>
                </a:lnTo>
                <a:lnTo>
                  <a:pt x="25590" y="47358"/>
                </a:lnTo>
                <a:lnTo>
                  <a:pt x="20837" y="44449"/>
                </a:lnTo>
                <a:lnTo>
                  <a:pt x="17564" y="44449"/>
                </a:lnTo>
                <a:lnTo>
                  <a:pt x="14731" y="42240"/>
                </a:lnTo>
                <a:lnTo>
                  <a:pt x="10198" y="39166"/>
                </a:lnTo>
                <a:lnTo>
                  <a:pt x="7391" y="32791"/>
                </a:lnTo>
                <a:lnTo>
                  <a:pt x="13982" y="20421"/>
                </a:lnTo>
                <a:lnTo>
                  <a:pt x="19113" y="16954"/>
                </a:lnTo>
                <a:lnTo>
                  <a:pt x="25018" y="16217"/>
                </a:lnTo>
                <a:lnTo>
                  <a:pt x="24231" y="16217"/>
                </a:lnTo>
                <a:lnTo>
                  <a:pt x="25679" y="15163"/>
                </a:lnTo>
                <a:lnTo>
                  <a:pt x="28994" y="12865"/>
                </a:lnTo>
                <a:lnTo>
                  <a:pt x="33515" y="9677"/>
                </a:lnTo>
                <a:lnTo>
                  <a:pt x="39230" y="9524"/>
                </a:lnTo>
                <a:lnTo>
                  <a:pt x="61224" y="9524"/>
                </a:lnTo>
                <a:lnTo>
                  <a:pt x="58780" y="6638"/>
                </a:lnTo>
                <a:lnTo>
                  <a:pt x="50347" y="1882"/>
                </a:lnTo>
                <a:lnTo>
                  <a:pt x="39306" y="0"/>
                </a:lnTo>
                <a:close/>
              </a:path>
              <a:path w="67310" h="58420">
                <a:moveTo>
                  <a:pt x="61224" y="9524"/>
                </a:moveTo>
                <a:lnTo>
                  <a:pt x="39230" y="9524"/>
                </a:lnTo>
                <a:lnTo>
                  <a:pt x="51193" y="9639"/>
                </a:lnTo>
                <a:lnTo>
                  <a:pt x="56870" y="16840"/>
                </a:lnTo>
                <a:lnTo>
                  <a:pt x="58839" y="31318"/>
                </a:lnTo>
                <a:lnTo>
                  <a:pt x="52260" y="36334"/>
                </a:lnTo>
                <a:lnTo>
                  <a:pt x="49288" y="38633"/>
                </a:lnTo>
                <a:lnTo>
                  <a:pt x="47569" y="38633"/>
                </a:lnTo>
                <a:lnTo>
                  <a:pt x="47040" y="39649"/>
                </a:lnTo>
                <a:lnTo>
                  <a:pt x="46494" y="40678"/>
                </a:lnTo>
                <a:lnTo>
                  <a:pt x="45669" y="41744"/>
                </a:lnTo>
                <a:lnTo>
                  <a:pt x="43078" y="45262"/>
                </a:lnTo>
                <a:lnTo>
                  <a:pt x="39077" y="48564"/>
                </a:lnTo>
                <a:lnTo>
                  <a:pt x="52470" y="48564"/>
                </a:lnTo>
                <a:lnTo>
                  <a:pt x="53441" y="47243"/>
                </a:lnTo>
                <a:lnTo>
                  <a:pt x="62964" y="38633"/>
                </a:lnTo>
                <a:lnTo>
                  <a:pt x="49288" y="38633"/>
                </a:lnTo>
                <a:lnTo>
                  <a:pt x="47790" y="38519"/>
                </a:lnTo>
                <a:lnTo>
                  <a:pt x="63039" y="38519"/>
                </a:lnTo>
                <a:lnTo>
                  <a:pt x="65062" y="35445"/>
                </a:lnTo>
                <a:lnTo>
                  <a:pt x="67037" y="28980"/>
                </a:lnTo>
                <a:lnTo>
                  <a:pt x="67005" y="20802"/>
                </a:lnTo>
                <a:lnTo>
                  <a:pt x="64400" y="13276"/>
                </a:lnTo>
                <a:lnTo>
                  <a:pt x="61224" y="9524"/>
                </a:lnTo>
                <a:close/>
              </a:path>
              <a:path w="67310" h="58420">
                <a:moveTo>
                  <a:pt x="20650" y="44335"/>
                </a:moveTo>
                <a:lnTo>
                  <a:pt x="17564" y="44449"/>
                </a:lnTo>
                <a:lnTo>
                  <a:pt x="20837" y="44449"/>
                </a:lnTo>
                <a:lnTo>
                  <a:pt x="20650" y="44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bg object 6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210484" y="9553899"/>
            <a:ext cx="81183" cy="118579"/>
          </a:xfrm>
          <a:prstGeom prst="rect">
            <a:avLst/>
          </a:prstGeom>
        </p:spPr>
      </p:pic>
      <p:sp>
        <p:nvSpPr>
          <p:cNvPr id="67" name="bg object 67"/>
          <p:cNvSpPr/>
          <p:nvPr/>
        </p:nvSpPr>
        <p:spPr>
          <a:xfrm>
            <a:off x="6207762" y="9329305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23494" y="0"/>
                </a:moveTo>
                <a:lnTo>
                  <a:pt x="16040" y="0"/>
                </a:lnTo>
                <a:lnTo>
                  <a:pt x="10261" y="2971"/>
                </a:lnTo>
                <a:lnTo>
                  <a:pt x="2908" y="12674"/>
                </a:lnTo>
                <a:lnTo>
                  <a:pt x="0" y="20231"/>
                </a:lnTo>
                <a:lnTo>
                  <a:pt x="3505" y="33591"/>
                </a:lnTo>
                <a:lnTo>
                  <a:pt x="7251" y="37947"/>
                </a:lnTo>
                <a:lnTo>
                  <a:pt x="14935" y="41249"/>
                </a:lnTo>
                <a:lnTo>
                  <a:pt x="17424" y="41744"/>
                </a:lnTo>
                <a:lnTo>
                  <a:pt x="20002" y="41744"/>
                </a:lnTo>
                <a:lnTo>
                  <a:pt x="23088" y="41744"/>
                </a:lnTo>
                <a:lnTo>
                  <a:pt x="25780" y="41046"/>
                </a:lnTo>
                <a:lnTo>
                  <a:pt x="26581" y="40500"/>
                </a:lnTo>
                <a:lnTo>
                  <a:pt x="28600" y="40716"/>
                </a:lnTo>
                <a:lnTo>
                  <a:pt x="36461" y="40716"/>
                </a:lnTo>
                <a:lnTo>
                  <a:pt x="41795" y="38201"/>
                </a:lnTo>
                <a:lnTo>
                  <a:pt x="49987" y="27355"/>
                </a:lnTo>
                <a:lnTo>
                  <a:pt x="50736" y="18783"/>
                </a:lnTo>
                <a:lnTo>
                  <a:pt x="44538" y="6730"/>
                </a:lnTo>
                <a:lnTo>
                  <a:pt x="40004" y="3543"/>
                </a:lnTo>
                <a:lnTo>
                  <a:pt x="34213" y="2743"/>
                </a:lnTo>
                <a:lnTo>
                  <a:pt x="30733" y="2082"/>
                </a:lnTo>
                <a:lnTo>
                  <a:pt x="29286" y="1333"/>
                </a:lnTo>
                <a:lnTo>
                  <a:pt x="27736" y="787"/>
                </a:lnTo>
                <a:lnTo>
                  <a:pt x="24790" y="114"/>
                </a:lnTo>
                <a:lnTo>
                  <a:pt x="23494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6204363" y="9324534"/>
            <a:ext cx="57785" cy="51435"/>
          </a:xfrm>
          <a:custGeom>
            <a:avLst/>
            <a:gdLst/>
            <a:ahLst/>
            <a:cxnLst/>
            <a:rect l="l" t="t" r="r" b="b"/>
            <a:pathLst>
              <a:path w="57785" h="51434">
                <a:moveTo>
                  <a:pt x="27214" y="0"/>
                </a:moveTo>
                <a:lnTo>
                  <a:pt x="17943" y="0"/>
                </a:lnTo>
                <a:lnTo>
                  <a:pt x="10780" y="3683"/>
                </a:lnTo>
                <a:lnTo>
                  <a:pt x="5890" y="10121"/>
                </a:lnTo>
                <a:lnTo>
                  <a:pt x="3052" y="14755"/>
                </a:lnTo>
                <a:lnTo>
                  <a:pt x="909" y="20520"/>
                </a:lnTo>
                <a:lnTo>
                  <a:pt x="0" y="27031"/>
                </a:lnTo>
                <a:lnTo>
                  <a:pt x="823" y="33972"/>
                </a:lnTo>
                <a:lnTo>
                  <a:pt x="2665" y="40919"/>
                </a:lnTo>
                <a:lnTo>
                  <a:pt x="7491" y="46545"/>
                </a:lnTo>
                <a:lnTo>
                  <a:pt x="17067" y="50660"/>
                </a:lnTo>
                <a:lnTo>
                  <a:pt x="20178" y="51282"/>
                </a:lnTo>
                <a:lnTo>
                  <a:pt x="26465" y="51282"/>
                </a:lnTo>
                <a:lnTo>
                  <a:pt x="29157" y="50711"/>
                </a:lnTo>
                <a:lnTo>
                  <a:pt x="31303" y="50177"/>
                </a:lnTo>
                <a:lnTo>
                  <a:pt x="41446" y="50177"/>
                </a:lnTo>
                <a:lnTo>
                  <a:pt x="48106" y="47015"/>
                </a:lnTo>
                <a:lnTo>
                  <a:pt x="52148" y="41757"/>
                </a:lnTo>
                <a:lnTo>
                  <a:pt x="21639" y="41757"/>
                </a:lnTo>
                <a:lnTo>
                  <a:pt x="19797" y="41452"/>
                </a:lnTo>
                <a:lnTo>
                  <a:pt x="17867" y="40640"/>
                </a:lnTo>
                <a:lnTo>
                  <a:pt x="13904" y="38925"/>
                </a:lnTo>
                <a:lnTo>
                  <a:pt x="11123" y="35687"/>
                </a:lnTo>
                <a:lnTo>
                  <a:pt x="8443" y="25450"/>
                </a:lnTo>
                <a:lnTo>
                  <a:pt x="10920" y="19265"/>
                </a:lnTo>
                <a:lnTo>
                  <a:pt x="16571" y="11772"/>
                </a:lnTo>
                <a:lnTo>
                  <a:pt x="20991" y="9525"/>
                </a:lnTo>
                <a:lnTo>
                  <a:pt x="52263" y="9525"/>
                </a:lnTo>
                <a:lnTo>
                  <a:pt x="51458" y="7962"/>
                </a:lnTo>
                <a:lnTo>
                  <a:pt x="45578" y="3835"/>
                </a:lnTo>
                <a:lnTo>
                  <a:pt x="37882" y="2730"/>
                </a:lnTo>
                <a:lnTo>
                  <a:pt x="35177" y="2057"/>
                </a:lnTo>
                <a:lnTo>
                  <a:pt x="33704" y="1409"/>
                </a:lnTo>
                <a:lnTo>
                  <a:pt x="32180" y="914"/>
                </a:lnTo>
                <a:lnTo>
                  <a:pt x="30643" y="558"/>
                </a:lnTo>
                <a:lnTo>
                  <a:pt x="28852" y="177"/>
                </a:lnTo>
                <a:lnTo>
                  <a:pt x="27214" y="0"/>
                </a:lnTo>
                <a:close/>
              </a:path>
              <a:path w="57785" h="51434">
                <a:moveTo>
                  <a:pt x="41446" y="50177"/>
                </a:moveTo>
                <a:lnTo>
                  <a:pt x="31303" y="50177"/>
                </a:lnTo>
                <a:lnTo>
                  <a:pt x="32637" y="50253"/>
                </a:lnTo>
                <a:lnTo>
                  <a:pt x="41286" y="50253"/>
                </a:lnTo>
                <a:lnTo>
                  <a:pt x="41446" y="50177"/>
                </a:lnTo>
                <a:close/>
              </a:path>
              <a:path w="57785" h="51434">
                <a:moveTo>
                  <a:pt x="30541" y="40538"/>
                </a:moveTo>
                <a:lnTo>
                  <a:pt x="26033" y="41757"/>
                </a:lnTo>
                <a:lnTo>
                  <a:pt x="52148" y="41757"/>
                </a:lnTo>
                <a:lnTo>
                  <a:pt x="52627" y="41135"/>
                </a:lnTo>
                <a:lnTo>
                  <a:pt x="52849" y="40728"/>
                </a:lnTo>
                <a:lnTo>
                  <a:pt x="32218" y="40728"/>
                </a:lnTo>
                <a:lnTo>
                  <a:pt x="31227" y="40640"/>
                </a:lnTo>
                <a:lnTo>
                  <a:pt x="30541" y="40538"/>
                </a:lnTo>
                <a:close/>
              </a:path>
              <a:path w="57785" h="51434">
                <a:moveTo>
                  <a:pt x="52263" y="9525"/>
                </a:moveTo>
                <a:lnTo>
                  <a:pt x="26566" y="9525"/>
                </a:lnTo>
                <a:lnTo>
                  <a:pt x="27532" y="9626"/>
                </a:lnTo>
                <a:lnTo>
                  <a:pt x="28484" y="9829"/>
                </a:lnTo>
                <a:lnTo>
                  <a:pt x="29703" y="10121"/>
                </a:lnTo>
                <a:lnTo>
                  <a:pt x="30872" y="10541"/>
                </a:lnTo>
                <a:lnTo>
                  <a:pt x="31977" y="11087"/>
                </a:lnTo>
                <a:lnTo>
                  <a:pt x="36549" y="12153"/>
                </a:lnTo>
                <a:lnTo>
                  <a:pt x="41235" y="12827"/>
                </a:lnTo>
                <a:lnTo>
                  <a:pt x="44448" y="15125"/>
                </a:lnTo>
                <a:lnTo>
                  <a:pt x="49083" y="24180"/>
                </a:lnTo>
                <a:lnTo>
                  <a:pt x="48525" y="30708"/>
                </a:lnTo>
                <a:lnTo>
                  <a:pt x="45058" y="35344"/>
                </a:lnTo>
                <a:lnTo>
                  <a:pt x="41578" y="39890"/>
                </a:lnTo>
                <a:lnTo>
                  <a:pt x="36739" y="40728"/>
                </a:lnTo>
                <a:lnTo>
                  <a:pt x="52849" y="40728"/>
                </a:lnTo>
                <a:lnTo>
                  <a:pt x="56011" y="34946"/>
                </a:lnTo>
                <a:lnTo>
                  <a:pt x="57548" y="28190"/>
                </a:lnTo>
                <a:lnTo>
                  <a:pt x="57199" y="21297"/>
                </a:lnTo>
                <a:lnTo>
                  <a:pt x="54925" y="14693"/>
                </a:lnTo>
                <a:lnTo>
                  <a:pt x="52263" y="9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233225" y="9260015"/>
            <a:ext cx="37465" cy="39370"/>
          </a:xfrm>
          <a:custGeom>
            <a:avLst/>
            <a:gdLst/>
            <a:ahLst/>
            <a:cxnLst/>
            <a:rect l="l" t="t" r="r" b="b"/>
            <a:pathLst>
              <a:path w="37464" h="39370">
                <a:moveTo>
                  <a:pt x="16162" y="0"/>
                </a:moveTo>
                <a:lnTo>
                  <a:pt x="14613" y="0"/>
                </a:lnTo>
                <a:lnTo>
                  <a:pt x="13546" y="381"/>
                </a:lnTo>
                <a:lnTo>
                  <a:pt x="8098" y="4851"/>
                </a:lnTo>
                <a:lnTo>
                  <a:pt x="3983" y="7315"/>
                </a:lnTo>
                <a:lnTo>
                  <a:pt x="1189" y="11290"/>
                </a:lnTo>
                <a:lnTo>
                  <a:pt x="173" y="16078"/>
                </a:lnTo>
                <a:lnTo>
                  <a:pt x="0" y="22686"/>
                </a:lnTo>
                <a:lnTo>
                  <a:pt x="2082" y="29265"/>
                </a:lnTo>
                <a:lnTo>
                  <a:pt x="6382" y="34832"/>
                </a:lnTo>
                <a:lnTo>
                  <a:pt x="12860" y="38404"/>
                </a:lnTo>
                <a:lnTo>
                  <a:pt x="14536" y="38900"/>
                </a:lnTo>
                <a:lnTo>
                  <a:pt x="16276" y="39166"/>
                </a:lnTo>
                <a:lnTo>
                  <a:pt x="17991" y="39166"/>
                </a:lnTo>
                <a:lnTo>
                  <a:pt x="21293" y="39166"/>
                </a:lnTo>
                <a:lnTo>
                  <a:pt x="36895" y="17620"/>
                </a:lnTo>
                <a:lnTo>
                  <a:pt x="35010" y="11688"/>
                </a:lnTo>
                <a:lnTo>
                  <a:pt x="30518" y="6259"/>
                </a:lnTo>
                <a:lnTo>
                  <a:pt x="22906" y="1981"/>
                </a:lnTo>
                <a:lnTo>
                  <a:pt x="17076" y="203"/>
                </a:lnTo>
                <a:lnTo>
                  <a:pt x="16162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6228557" y="9255256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4" h="48895">
                <a:moveTo>
                  <a:pt x="21276" y="0"/>
                </a:moveTo>
                <a:lnTo>
                  <a:pt x="18202" y="0"/>
                </a:lnTo>
                <a:lnTo>
                  <a:pt x="16069" y="749"/>
                </a:lnTo>
                <a:lnTo>
                  <a:pt x="9655" y="5943"/>
                </a:lnTo>
                <a:lnTo>
                  <a:pt x="4753" y="9105"/>
                </a:lnTo>
                <a:lnTo>
                  <a:pt x="1400" y="14020"/>
                </a:lnTo>
                <a:lnTo>
                  <a:pt x="181" y="19875"/>
                </a:lnTo>
                <a:lnTo>
                  <a:pt x="0" y="28181"/>
                </a:lnTo>
                <a:lnTo>
                  <a:pt x="2605" y="36307"/>
                </a:lnTo>
                <a:lnTo>
                  <a:pt x="8023" y="43258"/>
                </a:lnTo>
                <a:lnTo>
                  <a:pt x="16183" y="47739"/>
                </a:lnTo>
                <a:lnTo>
                  <a:pt x="18278" y="48374"/>
                </a:lnTo>
                <a:lnTo>
                  <a:pt x="20475" y="48691"/>
                </a:lnTo>
                <a:lnTo>
                  <a:pt x="26838" y="48691"/>
                </a:lnTo>
                <a:lnTo>
                  <a:pt x="30978" y="47510"/>
                </a:lnTo>
                <a:lnTo>
                  <a:pt x="40580" y="41706"/>
                </a:lnTo>
                <a:lnTo>
                  <a:pt x="42364" y="39166"/>
                </a:lnTo>
                <a:lnTo>
                  <a:pt x="21403" y="39166"/>
                </a:lnTo>
                <a:lnTo>
                  <a:pt x="20158" y="38976"/>
                </a:lnTo>
                <a:lnTo>
                  <a:pt x="11649" y="36448"/>
                </a:lnTo>
                <a:lnTo>
                  <a:pt x="8182" y="28181"/>
                </a:lnTo>
                <a:lnTo>
                  <a:pt x="10239" y="18275"/>
                </a:lnTo>
                <a:lnTo>
                  <a:pt x="12297" y="15455"/>
                </a:lnTo>
                <a:lnTo>
                  <a:pt x="15192" y="13715"/>
                </a:lnTo>
                <a:lnTo>
                  <a:pt x="20361" y="9524"/>
                </a:lnTo>
                <a:lnTo>
                  <a:pt x="40233" y="9524"/>
                </a:lnTo>
                <a:lnTo>
                  <a:pt x="38747" y="7655"/>
                </a:lnTo>
                <a:lnTo>
                  <a:pt x="29683" y="2425"/>
                </a:lnTo>
                <a:lnTo>
                  <a:pt x="29454" y="2324"/>
                </a:lnTo>
                <a:lnTo>
                  <a:pt x="22203" y="126"/>
                </a:lnTo>
                <a:lnTo>
                  <a:pt x="21276" y="0"/>
                </a:lnTo>
                <a:close/>
              </a:path>
              <a:path w="46354" h="48895">
                <a:moveTo>
                  <a:pt x="40233" y="9524"/>
                </a:moveTo>
                <a:lnTo>
                  <a:pt x="20361" y="9524"/>
                </a:lnTo>
                <a:lnTo>
                  <a:pt x="26216" y="11302"/>
                </a:lnTo>
                <a:lnTo>
                  <a:pt x="37646" y="15570"/>
                </a:lnTo>
                <a:lnTo>
                  <a:pt x="37354" y="23888"/>
                </a:lnTo>
                <a:lnTo>
                  <a:pt x="35906" y="31305"/>
                </a:lnTo>
                <a:lnTo>
                  <a:pt x="33277" y="34975"/>
                </a:lnTo>
                <a:lnTo>
                  <a:pt x="29683" y="37147"/>
                </a:lnTo>
                <a:lnTo>
                  <a:pt x="27486" y="38506"/>
                </a:lnTo>
                <a:lnTo>
                  <a:pt x="25073" y="39166"/>
                </a:lnTo>
                <a:lnTo>
                  <a:pt x="42364" y="39166"/>
                </a:lnTo>
                <a:lnTo>
                  <a:pt x="44745" y="35775"/>
                </a:lnTo>
                <a:lnTo>
                  <a:pt x="46041" y="29070"/>
                </a:lnTo>
                <a:lnTo>
                  <a:pt x="46251" y="23888"/>
                </a:lnTo>
                <a:lnTo>
                  <a:pt x="46213" y="21399"/>
                </a:lnTo>
                <a:lnTo>
                  <a:pt x="44101" y="14390"/>
                </a:lnTo>
                <a:lnTo>
                  <a:pt x="40233" y="9524"/>
                </a:lnTo>
                <a:close/>
              </a:path>
              <a:path w="46354" h="48895">
                <a:moveTo>
                  <a:pt x="21580" y="21399"/>
                </a:moveTo>
                <a:lnTo>
                  <a:pt x="18824" y="21742"/>
                </a:lnTo>
                <a:lnTo>
                  <a:pt x="18799" y="21894"/>
                </a:lnTo>
                <a:lnTo>
                  <a:pt x="19371" y="21894"/>
                </a:lnTo>
                <a:lnTo>
                  <a:pt x="20615" y="21526"/>
                </a:lnTo>
                <a:lnTo>
                  <a:pt x="21580" y="21399"/>
                </a:lnTo>
                <a:close/>
              </a:path>
              <a:path w="46354" h="48895">
                <a:moveTo>
                  <a:pt x="22825" y="20104"/>
                </a:moveTo>
                <a:lnTo>
                  <a:pt x="22673" y="20104"/>
                </a:lnTo>
                <a:lnTo>
                  <a:pt x="22838" y="20116"/>
                </a:lnTo>
                <a:lnTo>
                  <a:pt x="23117" y="20116"/>
                </a:lnTo>
                <a:lnTo>
                  <a:pt x="22825" y="20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6238262" y="91339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9507" y="0"/>
                </a:moveTo>
                <a:lnTo>
                  <a:pt x="15341" y="0"/>
                </a:lnTo>
                <a:lnTo>
                  <a:pt x="12915" y="495"/>
                </a:lnTo>
                <a:lnTo>
                  <a:pt x="10426" y="1625"/>
                </a:lnTo>
                <a:lnTo>
                  <a:pt x="4267" y="4940"/>
                </a:lnTo>
                <a:lnTo>
                  <a:pt x="3429" y="5969"/>
                </a:lnTo>
                <a:lnTo>
                  <a:pt x="2209" y="10401"/>
                </a:lnTo>
                <a:lnTo>
                  <a:pt x="444" y="13944"/>
                </a:lnTo>
                <a:lnTo>
                  <a:pt x="15417" y="35763"/>
                </a:lnTo>
                <a:lnTo>
                  <a:pt x="17856" y="35763"/>
                </a:lnTo>
                <a:lnTo>
                  <a:pt x="23418" y="35763"/>
                </a:lnTo>
                <a:lnTo>
                  <a:pt x="29019" y="32753"/>
                </a:lnTo>
                <a:lnTo>
                  <a:pt x="32448" y="27571"/>
                </a:lnTo>
                <a:lnTo>
                  <a:pt x="35712" y="20904"/>
                </a:lnTo>
                <a:lnTo>
                  <a:pt x="35864" y="20002"/>
                </a:lnTo>
                <a:lnTo>
                  <a:pt x="35445" y="16713"/>
                </a:lnTo>
                <a:lnTo>
                  <a:pt x="35306" y="11645"/>
                </a:lnTo>
                <a:lnTo>
                  <a:pt x="32969" y="6858"/>
                </a:lnTo>
                <a:lnTo>
                  <a:pt x="30454" y="5334"/>
                </a:lnTo>
                <a:lnTo>
                  <a:pt x="28143" y="2044"/>
                </a:lnTo>
                <a:lnTo>
                  <a:pt x="26987" y="1333"/>
                </a:lnTo>
                <a:lnTo>
                  <a:pt x="22885" y="723"/>
                </a:lnTo>
                <a:lnTo>
                  <a:pt x="21234" y="254"/>
                </a:lnTo>
                <a:lnTo>
                  <a:pt x="19507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6233456" y="912915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4549" y="0"/>
                </a:moveTo>
                <a:lnTo>
                  <a:pt x="19494" y="0"/>
                </a:lnTo>
                <a:lnTo>
                  <a:pt x="16408" y="622"/>
                </a:lnTo>
                <a:lnTo>
                  <a:pt x="13665" y="1854"/>
                </a:lnTo>
                <a:lnTo>
                  <a:pt x="5702" y="6095"/>
                </a:lnTo>
                <a:lnTo>
                  <a:pt x="4025" y="8153"/>
                </a:lnTo>
                <a:lnTo>
                  <a:pt x="2349" y="13906"/>
                </a:lnTo>
                <a:lnTo>
                  <a:pt x="419" y="18237"/>
                </a:lnTo>
                <a:lnTo>
                  <a:pt x="0" y="22974"/>
                </a:lnTo>
                <a:lnTo>
                  <a:pt x="2705" y="34404"/>
                </a:lnTo>
                <a:lnTo>
                  <a:pt x="7493" y="40309"/>
                </a:lnTo>
                <a:lnTo>
                  <a:pt x="13601" y="43192"/>
                </a:lnTo>
                <a:lnTo>
                  <a:pt x="16383" y="44538"/>
                </a:lnTo>
                <a:lnTo>
                  <a:pt x="19469" y="45288"/>
                </a:lnTo>
                <a:lnTo>
                  <a:pt x="29883" y="45288"/>
                </a:lnTo>
                <a:lnTo>
                  <a:pt x="36868" y="41516"/>
                </a:lnTo>
                <a:lnTo>
                  <a:pt x="40722" y="35763"/>
                </a:lnTo>
                <a:lnTo>
                  <a:pt x="21018" y="35763"/>
                </a:lnTo>
                <a:lnTo>
                  <a:pt x="19316" y="35382"/>
                </a:lnTo>
                <a:lnTo>
                  <a:pt x="17665" y="34556"/>
                </a:lnTo>
                <a:lnTo>
                  <a:pt x="14236" y="32956"/>
                </a:lnTo>
                <a:lnTo>
                  <a:pt x="11303" y="29400"/>
                </a:lnTo>
                <a:lnTo>
                  <a:pt x="9783" y="22974"/>
                </a:lnTo>
                <a:lnTo>
                  <a:pt x="9887" y="21094"/>
                </a:lnTo>
                <a:lnTo>
                  <a:pt x="10070" y="19723"/>
                </a:lnTo>
                <a:lnTo>
                  <a:pt x="11277" y="17284"/>
                </a:lnTo>
                <a:lnTo>
                  <a:pt x="12458" y="13284"/>
                </a:lnTo>
                <a:lnTo>
                  <a:pt x="17487" y="10553"/>
                </a:lnTo>
                <a:lnTo>
                  <a:pt x="19075" y="9867"/>
                </a:lnTo>
                <a:lnTo>
                  <a:pt x="20828" y="9524"/>
                </a:lnTo>
                <a:lnTo>
                  <a:pt x="41934" y="9524"/>
                </a:lnTo>
                <a:lnTo>
                  <a:pt x="38430" y="6324"/>
                </a:lnTo>
                <a:lnTo>
                  <a:pt x="36093" y="3009"/>
                </a:lnTo>
                <a:lnTo>
                  <a:pt x="33820" y="1574"/>
                </a:lnTo>
                <a:lnTo>
                  <a:pt x="28359" y="723"/>
                </a:lnTo>
                <a:lnTo>
                  <a:pt x="26466" y="253"/>
                </a:lnTo>
                <a:lnTo>
                  <a:pt x="24549" y="0"/>
                </a:lnTo>
                <a:close/>
              </a:path>
              <a:path w="45720" h="45720">
                <a:moveTo>
                  <a:pt x="41934" y="9524"/>
                </a:moveTo>
                <a:lnTo>
                  <a:pt x="23850" y="9524"/>
                </a:lnTo>
                <a:lnTo>
                  <a:pt x="25133" y="9715"/>
                </a:lnTo>
                <a:lnTo>
                  <a:pt x="26352" y="10058"/>
                </a:lnTo>
                <a:lnTo>
                  <a:pt x="29781" y="10591"/>
                </a:lnTo>
                <a:lnTo>
                  <a:pt x="31369" y="12839"/>
                </a:lnTo>
                <a:lnTo>
                  <a:pt x="33629" y="14477"/>
                </a:lnTo>
                <a:lnTo>
                  <a:pt x="35382" y="17856"/>
                </a:lnTo>
                <a:lnTo>
                  <a:pt x="35496" y="21602"/>
                </a:lnTo>
                <a:lnTo>
                  <a:pt x="35826" y="24422"/>
                </a:lnTo>
                <a:lnTo>
                  <a:pt x="34544" y="27127"/>
                </a:lnTo>
                <a:lnTo>
                  <a:pt x="33007" y="30175"/>
                </a:lnTo>
                <a:lnTo>
                  <a:pt x="30924" y="33261"/>
                </a:lnTo>
                <a:lnTo>
                  <a:pt x="26974" y="35763"/>
                </a:lnTo>
                <a:lnTo>
                  <a:pt x="40722" y="35763"/>
                </a:lnTo>
                <a:lnTo>
                  <a:pt x="45425" y="24422"/>
                </a:lnTo>
                <a:lnTo>
                  <a:pt x="44993" y="20878"/>
                </a:lnTo>
                <a:lnTo>
                  <a:pt x="44889" y="17284"/>
                </a:lnTo>
                <a:lnTo>
                  <a:pt x="44856" y="15430"/>
                </a:lnTo>
                <a:lnTo>
                  <a:pt x="42437" y="10058"/>
                </a:lnTo>
                <a:lnTo>
                  <a:pt x="42310" y="9867"/>
                </a:lnTo>
                <a:lnTo>
                  <a:pt x="41934" y="9524"/>
                </a:lnTo>
                <a:close/>
              </a:path>
              <a:path w="45720" h="45720">
                <a:moveTo>
                  <a:pt x="24028" y="25679"/>
                </a:moveTo>
                <a:lnTo>
                  <a:pt x="23126" y="25946"/>
                </a:lnTo>
                <a:lnTo>
                  <a:pt x="23469" y="25869"/>
                </a:lnTo>
                <a:lnTo>
                  <a:pt x="23723" y="25857"/>
                </a:lnTo>
                <a:lnTo>
                  <a:pt x="24028" y="25679"/>
                </a:lnTo>
                <a:close/>
              </a:path>
              <a:path w="45720" h="45720">
                <a:moveTo>
                  <a:pt x="21259" y="19303"/>
                </a:moveTo>
                <a:lnTo>
                  <a:pt x="24587" y="19723"/>
                </a:lnTo>
                <a:lnTo>
                  <a:pt x="24015" y="19316"/>
                </a:lnTo>
                <a:lnTo>
                  <a:pt x="21259" y="19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6234866" y="9072957"/>
            <a:ext cx="38735" cy="40005"/>
          </a:xfrm>
          <a:custGeom>
            <a:avLst/>
            <a:gdLst/>
            <a:ahLst/>
            <a:cxnLst/>
            <a:rect l="l" t="t" r="r" b="b"/>
            <a:pathLst>
              <a:path w="38735" h="40004">
                <a:moveTo>
                  <a:pt x="28803" y="0"/>
                </a:moveTo>
                <a:lnTo>
                  <a:pt x="20980" y="0"/>
                </a:lnTo>
                <a:lnTo>
                  <a:pt x="18770" y="139"/>
                </a:lnTo>
                <a:lnTo>
                  <a:pt x="13728" y="1447"/>
                </a:lnTo>
                <a:lnTo>
                  <a:pt x="10858" y="2666"/>
                </a:lnTo>
                <a:lnTo>
                  <a:pt x="8420" y="4673"/>
                </a:lnTo>
                <a:lnTo>
                  <a:pt x="7200" y="6553"/>
                </a:lnTo>
                <a:lnTo>
                  <a:pt x="4356" y="9436"/>
                </a:lnTo>
                <a:lnTo>
                  <a:pt x="0" y="15951"/>
                </a:lnTo>
                <a:lnTo>
                  <a:pt x="2819" y="27698"/>
                </a:lnTo>
                <a:lnTo>
                  <a:pt x="4724" y="34023"/>
                </a:lnTo>
                <a:lnTo>
                  <a:pt x="5689" y="35090"/>
                </a:lnTo>
                <a:lnTo>
                  <a:pt x="16471" y="39852"/>
                </a:lnTo>
                <a:lnTo>
                  <a:pt x="17145" y="39992"/>
                </a:lnTo>
                <a:lnTo>
                  <a:pt x="17792" y="39992"/>
                </a:lnTo>
                <a:lnTo>
                  <a:pt x="18402" y="39992"/>
                </a:lnTo>
                <a:lnTo>
                  <a:pt x="19011" y="39877"/>
                </a:lnTo>
                <a:lnTo>
                  <a:pt x="25133" y="37376"/>
                </a:lnTo>
                <a:lnTo>
                  <a:pt x="26695" y="36487"/>
                </a:lnTo>
                <a:lnTo>
                  <a:pt x="27876" y="35610"/>
                </a:lnTo>
                <a:lnTo>
                  <a:pt x="30772" y="33832"/>
                </a:lnTo>
                <a:lnTo>
                  <a:pt x="33108" y="31318"/>
                </a:lnTo>
                <a:lnTo>
                  <a:pt x="34442" y="28689"/>
                </a:lnTo>
                <a:lnTo>
                  <a:pt x="37401" y="24104"/>
                </a:lnTo>
                <a:lnTo>
                  <a:pt x="38442" y="18961"/>
                </a:lnTo>
                <a:lnTo>
                  <a:pt x="35725" y="6007"/>
                </a:lnTo>
                <a:lnTo>
                  <a:pt x="28803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6232044" y="9068198"/>
            <a:ext cx="46355" cy="49530"/>
          </a:xfrm>
          <a:custGeom>
            <a:avLst/>
            <a:gdLst/>
            <a:ahLst/>
            <a:cxnLst/>
            <a:rect l="l" t="t" r="r" b="b"/>
            <a:pathLst>
              <a:path w="46354" h="49529">
                <a:moveTo>
                  <a:pt x="23796" y="0"/>
                </a:moveTo>
                <a:lnTo>
                  <a:pt x="22882" y="0"/>
                </a:lnTo>
                <a:lnTo>
                  <a:pt x="21967" y="63"/>
                </a:lnTo>
                <a:lnTo>
                  <a:pt x="0" y="25095"/>
                </a:lnTo>
                <a:lnTo>
                  <a:pt x="936" y="33299"/>
                </a:lnTo>
                <a:lnTo>
                  <a:pt x="19300" y="49517"/>
                </a:lnTo>
                <a:lnTo>
                  <a:pt x="21828" y="49517"/>
                </a:lnTo>
                <a:lnTo>
                  <a:pt x="23072" y="49288"/>
                </a:lnTo>
                <a:lnTo>
                  <a:pt x="30108" y="46405"/>
                </a:lnTo>
                <a:lnTo>
                  <a:pt x="32026" y="45326"/>
                </a:lnTo>
                <a:lnTo>
                  <a:pt x="33880" y="43967"/>
                </a:lnTo>
                <a:lnTo>
                  <a:pt x="36814" y="42214"/>
                </a:lnTo>
                <a:lnTo>
                  <a:pt x="38876" y="39992"/>
                </a:lnTo>
                <a:lnTo>
                  <a:pt x="20608" y="39992"/>
                </a:lnTo>
                <a:lnTo>
                  <a:pt x="11693" y="36068"/>
                </a:lnTo>
                <a:lnTo>
                  <a:pt x="10194" y="31089"/>
                </a:lnTo>
                <a:lnTo>
                  <a:pt x="8328" y="23228"/>
                </a:lnTo>
                <a:lnTo>
                  <a:pt x="10271" y="17830"/>
                </a:lnTo>
                <a:lnTo>
                  <a:pt x="13408" y="14668"/>
                </a:lnTo>
                <a:lnTo>
                  <a:pt x="14932" y="12458"/>
                </a:lnTo>
                <a:lnTo>
                  <a:pt x="16875" y="11239"/>
                </a:lnTo>
                <a:lnTo>
                  <a:pt x="18437" y="10579"/>
                </a:lnTo>
                <a:lnTo>
                  <a:pt x="22323" y="9626"/>
                </a:lnTo>
                <a:lnTo>
                  <a:pt x="23314" y="9525"/>
                </a:lnTo>
                <a:lnTo>
                  <a:pt x="41069" y="9525"/>
                </a:lnTo>
                <a:lnTo>
                  <a:pt x="37326" y="5086"/>
                </a:lnTo>
                <a:lnTo>
                  <a:pt x="31046" y="1346"/>
                </a:lnTo>
                <a:lnTo>
                  <a:pt x="23796" y="0"/>
                </a:lnTo>
                <a:close/>
              </a:path>
              <a:path w="46354" h="49529">
                <a:moveTo>
                  <a:pt x="41069" y="9525"/>
                </a:moveTo>
                <a:lnTo>
                  <a:pt x="29460" y="9525"/>
                </a:lnTo>
                <a:lnTo>
                  <a:pt x="34350" y="14020"/>
                </a:lnTo>
                <a:lnTo>
                  <a:pt x="36184" y="22694"/>
                </a:lnTo>
                <a:lnTo>
                  <a:pt x="36256" y="23964"/>
                </a:lnTo>
                <a:lnTo>
                  <a:pt x="35531" y="27355"/>
                </a:lnTo>
                <a:lnTo>
                  <a:pt x="33270" y="30861"/>
                </a:lnTo>
                <a:lnTo>
                  <a:pt x="32102" y="33108"/>
                </a:lnTo>
                <a:lnTo>
                  <a:pt x="30324" y="35001"/>
                </a:lnTo>
                <a:lnTo>
                  <a:pt x="28190" y="36309"/>
                </a:lnTo>
                <a:lnTo>
                  <a:pt x="27022" y="37185"/>
                </a:lnTo>
                <a:lnTo>
                  <a:pt x="25815" y="37871"/>
                </a:lnTo>
                <a:lnTo>
                  <a:pt x="20608" y="39992"/>
                </a:lnTo>
                <a:lnTo>
                  <a:pt x="38876" y="39992"/>
                </a:lnTo>
                <a:lnTo>
                  <a:pt x="39760" y="39039"/>
                </a:lnTo>
                <a:lnTo>
                  <a:pt x="41729" y="35242"/>
                </a:lnTo>
                <a:lnTo>
                  <a:pt x="44904" y="30391"/>
                </a:lnTo>
                <a:lnTo>
                  <a:pt x="46093" y="24488"/>
                </a:lnTo>
                <a:lnTo>
                  <a:pt x="46040" y="23228"/>
                </a:lnTo>
                <a:lnTo>
                  <a:pt x="44904" y="17945"/>
                </a:lnTo>
                <a:lnTo>
                  <a:pt x="42118" y="10769"/>
                </a:lnTo>
                <a:lnTo>
                  <a:pt x="41069" y="9525"/>
                </a:lnTo>
                <a:close/>
              </a:path>
              <a:path w="46354" h="49529">
                <a:moveTo>
                  <a:pt x="22844" y="28409"/>
                </a:moveTo>
                <a:lnTo>
                  <a:pt x="22653" y="28498"/>
                </a:lnTo>
                <a:lnTo>
                  <a:pt x="22844" y="28613"/>
                </a:lnTo>
                <a:lnTo>
                  <a:pt x="22844" y="28409"/>
                </a:lnTo>
                <a:close/>
              </a:path>
              <a:path w="46354" h="49529">
                <a:moveTo>
                  <a:pt x="28521" y="25095"/>
                </a:moveTo>
                <a:lnTo>
                  <a:pt x="27149" y="25666"/>
                </a:lnTo>
                <a:lnTo>
                  <a:pt x="28508" y="25450"/>
                </a:lnTo>
                <a:lnTo>
                  <a:pt x="28521" y="25095"/>
                </a:lnTo>
                <a:close/>
              </a:path>
              <a:path w="46354" h="49529">
                <a:moveTo>
                  <a:pt x="17281" y="20828"/>
                </a:moveTo>
                <a:lnTo>
                  <a:pt x="16808" y="22250"/>
                </a:lnTo>
                <a:lnTo>
                  <a:pt x="16802" y="23228"/>
                </a:lnTo>
                <a:lnTo>
                  <a:pt x="16964" y="23964"/>
                </a:lnTo>
                <a:lnTo>
                  <a:pt x="17027" y="24155"/>
                </a:lnTo>
                <a:lnTo>
                  <a:pt x="17243" y="24155"/>
                </a:lnTo>
                <a:lnTo>
                  <a:pt x="17281" y="20828"/>
                </a:lnTo>
                <a:close/>
              </a:path>
              <a:path w="46354" h="49529">
                <a:moveTo>
                  <a:pt x="17433" y="20688"/>
                </a:moveTo>
                <a:lnTo>
                  <a:pt x="19542" y="22250"/>
                </a:lnTo>
                <a:lnTo>
                  <a:pt x="17433" y="20688"/>
                </a:lnTo>
                <a:close/>
              </a:path>
              <a:path w="46354" h="49529">
                <a:moveTo>
                  <a:pt x="17243" y="20561"/>
                </a:moveTo>
                <a:lnTo>
                  <a:pt x="17370" y="20688"/>
                </a:lnTo>
                <a:lnTo>
                  <a:pt x="17243" y="205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206738" y="8957150"/>
            <a:ext cx="53340" cy="59690"/>
          </a:xfrm>
          <a:custGeom>
            <a:avLst/>
            <a:gdLst/>
            <a:ahLst/>
            <a:cxnLst/>
            <a:rect l="l" t="t" r="r" b="b"/>
            <a:pathLst>
              <a:path w="53339" h="59690">
                <a:moveTo>
                  <a:pt x="29819" y="0"/>
                </a:moveTo>
                <a:lnTo>
                  <a:pt x="28498" y="0"/>
                </a:lnTo>
                <a:lnTo>
                  <a:pt x="27736" y="190"/>
                </a:lnTo>
                <a:lnTo>
                  <a:pt x="22694" y="2984"/>
                </a:lnTo>
                <a:lnTo>
                  <a:pt x="18935" y="4241"/>
                </a:lnTo>
                <a:lnTo>
                  <a:pt x="15671" y="6515"/>
                </a:lnTo>
                <a:lnTo>
                  <a:pt x="8801" y="15176"/>
                </a:lnTo>
                <a:lnTo>
                  <a:pt x="8547" y="21120"/>
                </a:lnTo>
                <a:lnTo>
                  <a:pt x="8699" y="26377"/>
                </a:lnTo>
                <a:lnTo>
                  <a:pt x="5029" y="30530"/>
                </a:lnTo>
                <a:lnTo>
                  <a:pt x="0" y="37261"/>
                </a:lnTo>
                <a:lnTo>
                  <a:pt x="3352" y="51295"/>
                </a:lnTo>
                <a:lnTo>
                  <a:pt x="7315" y="55689"/>
                </a:lnTo>
                <a:lnTo>
                  <a:pt x="15138" y="58699"/>
                </a:lnTo>
                <a:lnTo>
                  <a:pt x="17399" y="59093"/>
                </a:lnTo>
                <a:lnTo>
                  <a:pt x="19659" y="59093"/>
                </a:lnTo>
                <a:lnTo>
                  <a:pt x="26212" y="59093"/>
                </a:lnTo>
                <a:lnTo>
                  <a:pt x="32258" y="55486"/>
                </a:lnTo>
                <a:lnTo>
                  <a:pt x="36182" y="48882"/>
                </a:lnTo>
                <a:lnTo>
                  <a:pt x="38252" y="48437"/>
                </a:lnTo>
                <a:lnTo>
                  <a:pt x="40716" y="47599"/>
                </a:lnTo>
                <a:lnTo>
                  <a:pt x="47955" y="42519"/>
                </a:lnTo>
                <a:lnTo>
                  <a:pt x="51015" y="37426"/>
                </a:lnTo>
                <a:lnTo>
                  <a:pt x="53251" y="22174"/>
                </a:lnTo>
                <a:lnTo>
                  <a:pt x="48768" y="14287"/>
                </a:lnTo>
                <a:lnTo>
                  <a:pt x="47167" y="12014"/>
                </a:lnTo>
                <a:lnTo>
                  <a:pt x="46050" y="9525"/>
                </a:lnTo>
                <a:lnTo>
                  <a:pt x="44221" y="7315"/>
                </a:lnTo>
                <a:lnTo>
                  <a:pt x="41478" y="5410"/>
                </a:lnTo>
                <a:lnTo>
                  <a:pt x="39801" y="4013"/>
                </a:lnTo>
                <a:lnTo>
                  <a:pt x="38100" y="2971"/>
                </a:lnTo>
                <a:lnTo>
                  <a:pt x="35928" y="2032"/>
                </a:lnTo>
                <a:lnTo>
                  <a:pt x="30848" y="266"/>
                </a:lnTo>
                <a:lnTo>
                  <a:pt x="29819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6201812" y="8952391"/>
            <a:ext cx="62865" cy="69215"/>
          </a:xfrm>
          <a:custGeom>
            <a:avLst/>
            <a:gdLst/>
            <a:ahLst/>
            <a:cxnLst/>
            <a:rect l="l" t="t" r="r" b="b"/>
            <a:pathLst>
              <a:path w="62864" h="69215">
                <a:moveTo>
                  <a:pt x="35255" y="0"/>
                </a:moveTo>
                <a:lnTo>
                  <a:pt x="32651" y="0"/>
                </a:lnTo>
                <a:lnTo>
                  <a:pt x="31102" y="381"/>
                </a:lnTo>
                <a:lnTo>
                  <a:pt x="25260" y="3530"/>
                </a:lnTo>
                <a:lnTo>
                  <a:pt x="20993" y="5130"/>
                </a:lnTo>
                <a:lnTo>
                  <a:pt x="8813" y="29451"/>
                </a:lnTo>
                <a:lnTo>
                  <a:pt x="4813" y="34277"/>
                </a:lnTo>
                <a:lnTo>
                  <a:pt x="0" y="41910"/>
                </a:lnTo>
                <a:lnTo>
                  <a:pt x="4000" y="58712"/>
                </a:lnTo>
                <a:lnTo>
                  <a:pt x="9042" y="64338"/>
                </a:lnTo>
                <a:lnTo>
                  <a:pt x="18935" y="68084"/>
                </a:lnTo>
                <a:lnTo>
                  <a:pt x="21729" y="68618"/>
                </a:lnTo>
                <a:lnTo>
                  <a:pt x="32461" y="68618"/>
                </a:lnTo>
                <a:lnTo>
                  <a:pt x="39700" y="64541"/>
                </a:lnTo>
                <a:lnTo>
                  <a:pt x="43366" y="59093"/>
                </a:lnTo>
                <a:lnTo>
                  <a:pt x="22936" y="59093"/>
                </a:lnTo>
                <a:lnTo>
                  <a:pt x="21259" y="58788"/>
                </a:lnTo>
                <a:lnTo>
                  <a:pt x="19583" y="58166"/>
                </a:lnTo>
                <a:lnTo>
                  <a:pt x="15443" y="56578"/>
                </a:lnTo>
                <a:lnTo>
                  <a:pt x="12534" y="53416"/>
                </a:lnTo>
                <a:lnTo>
                  <a:pt x="9880" y="42278"/>
                </a:lnTo>
                <a:lnTo>
                  <a:pt x="18453" y="32918"/>
                </a:lnTo>
                <a:lnTo>
                  <a:pt x="18338" y="28536"/>
                </a:lnTo>
                <a:lnTo>
                  <a:pt x="29146" y="12255"/>
                </a:lnTo>
                <a:lnTo>
                  <a:pt x="34213" y="9525"/>
                </a:lnTo>
                <a:lnTo>
                  <a:pt x="53219" y="9525"/>
                </a:lnTo>
                <a:lnTo>
                  <a:pt x="52374" y="8534"/>
                </a:lnTo>
                <a:lnTo>
                  <a:pt x="49491" y="6438"/>
                </a:lnTo>
                <a:lnTo>
                  <a:pt x="48907" y="6083"/>
                </a:lnTo>
                <a:lnTo>
                  <a:pt x="47078" y="4635"/>
                </a:lnTo>
                <a:lnTo>
                  <a:pt x="45135" y="3454"/>
                </a:lnTo>
                <a:lnTo>
                  <a:pt x="43129" y="2578"/>
                </a:lnTo>
                <a:lnTo>
                  <a:pt x="36322" y="177"/>
                </a:lnTo>
                <a:lnTo>
                  <a:pt x="35255" y="0"/>
                </a:lnTo>
                <a:close/>
              </a:path>
              <a:path w="62864" h="69215">
                <a:moveTo>
                  <a:pt x="53219" y="9525"/>
                </a:moveTo>
                <a:lnTo>
                  <a:pt x="34213" y="9525"/>
                </a:lnTo>
                <a:lnTo>
                  <a:pt x="39393" y="11341"/>
                </a:lnTo>
                <a:lnTo>
                  <a:pt x="40728" y="11925"/>
                </a:lnTo>
                <a:lnTo>
                  <a:pt x="42087" y="12788"/>
                </a:lnTo>
                <a:lnTo>
                  <a:pt x="43370" y="13855"/>
                </a:lnTo>
                <a:lnTo>
                  <a:pt x="43992" y="14211"/>
                </a:lnTo>
                <a:lnTo>
                  <a:pt x="45720" y="15468"/>
                </a:lnTo>
                <a:lnTo>
                  <a:pt x="46977" y="17056"/>
                </a:lnTo>
                <a:lnTo>
                  <a:pt x="47764" y="18745"/>
                </a:lnTo>
                <a:lnTo>
                  <a:pt x="50634" y="23012"/>
                </a:lnTo>
                <a:lnTo>
                  <a:pt x="53022" y="29260"/>
                </a:lnTo>
                <a:lnTo>
                  <a:pt x="51422" y="40195"/>
                </a:lnTo>
                <a:lnTo>
                  <a:pt x="49060" y="44145"/>
                </a:lnTo>
                <a:lnTo>
                  <a:pt x="42557" y="48729"/>
                </a:lnTo>
                <a:lnTo>
                  <a:pt x="39776" y="49110"/>
                </a:lnTo>
                <a:lnTo>
                  <a:pt x="38036" y="49263"/>
                </a:lnTo>
                <a:lnTo>
                  <a:pt x="37719" y="50025"/>
                </a:lnTo>
                <a:lnTo>
                  <a:pt x="35013" y="55803"/>
                </a:lnTo>
                <a:lnTo>
                  <a:pt x="29997" y="59093"/>
                </a:lnTo>
                <a:lnTo>
                  <a:pt x="43366" y="59093"/>
                </a:lnTo>
                <a:lnTo>
                  <a:pt x="44272" y="57746"/>
                </a:lnTo>
                <a:lnTo>
                  <a:pt x="46278" y="57137"/>
                </a:lnTo>
                <a:lnTo>
                  <a:pt x="48577" y="56146"/>
                </a:lnTo>
                <a:lnTo>
                  <a:pt x="56718" y="50406"/>
                </a:lnTo>
                <a:lnTo>
                  <a:pt x="60464" y="44196"/>
                </a:lnTo>
                <a:lnTo>
                  <a:pt x="62621" y="29451"/>
                </a:lnTo>
                <a:lnTo>
                  <a:pt x="60617" y="21107"/>
                </a:lnTo>
                <a:lnTo>
                  <a:pt x="56070" y="14020"/>
                </a:lnTo>
                <a:lnTo>
                  <a:pt x="54584" y="11125"/>
                </a:lnTo>
                <a:lnTo>
                  <a:pt x="53219" y="9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6186656" y="8827334"/>
            <a:ext cx="43815" cy="47625"/>
          </a:xfrm>
          <a:custGeom>
            <a:avLst/>
            <a:gdLst/>
            <a:ahLst/>
            <a:cxnLst/>
            <a:rect l="l" t="t" r="r" b="b"/>
            <a:pathLst>
              <a:path w="43814" h="47625">
                <a:moveTo>
                  <a:pt x="21691" y="0"/>
                </a:moveTo>
                <a:lnTo>
                  <a:pt x="16751" y="0"/>
                </a:lnTo>
                <a:lnTo>
                  <a:pt x="14516" y="495"/>
                </a:lnTo>
                <a:lnTo>
                  <a:pt x="0" y="20739"/>
                </a:lnTo>
                <a:lnTo>
                  <a:pt x="1935" y="32904"/>
                </a:lnTo>
                <a:lnTo>
                  <a:pt x="20802" y="47586"/>
                </a:lnTo>
                <a:lnTo>
                  <a:pt x="26860" y="47586"/>
                </a:lnTo>
                <a:lnTo>
                  <a:pt x="30746" y="46367"/>
                </a:lnTo>
                <a:lnTo>
                  <a:pt x="33985" y="44018"/>
                </a:lnTo>
                <a:lnTo>
                  <a:pt x="39230" y="40309"/>
                </a:lnTo>
                <a:lnTo>
                  <a:pt x="42468" y="34137"/>
                </a:lnTo>
                <a:lnTo>
                  <a:pt x="42862" y="27063"/>
                </a:lnTo>
                <a:lnTo>
                  <a:pt x="43281" y="20205"/>
                </a:lnTo>
                <a:lnTo>
                  <a:pt x="40944" y="14185"/>
                </a:lnTo>
                <a:lnTo>
                  <a:pt x="35915" y="9144"/>
                </a:lnTo>
                <a:lnTo>
                  <a:pt x="35699" y="7658"/>
                </a:lnTo>
                <a:lnTo>
                  <a:pt x="34785" y="6362"/>
                </a:lnTo>
                <a:lnTo>
                  <a:pt x="26936" y="2209"/>
                </a:lnTo>
                <a:lnTo>
                  <a:pt x="26784" y="2184"/>
                </a:lnTo>
                <a:lnTo>
                  <a:pt x="24409" y="762"/>
                </a:lnTo>
                <a:lnTo>
                  <a:pt x="21691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6181916" y="8822566"/>
            <a:ext cx="52705" cy="57150"/>
          </a:xfrm>
          <a:custGeom>
            <a:avLst/>
            <a:gdLst/>
            <a:ahLst/>
            <a:cxnLst/>
            <a:rect l="l" t="t" r="r" b="b"/>
            <a:pathLst>
              <a:path w="52704" h="57150">
                <a:moveTo>
                  <a:pt x="27085" y="0"/>
                </a:moveTo>
                <a:lnTo>
                  <a:pt x="20773" y="0"/>
                </a:lnTo>
                <a:lnTo>
                  <a:pt x="17839" y="660"/>
                </a:lnTo>
                <a:lnTo>
                  <a:pt x="0" y="25590"/>
                </a:lnTo>
                <a:lnTo>
                  <a:pt x="2313" y="39720"/>
                </a:lnTo>
                <a:lnTo>
                  <a:pt x="25078" y="57111"/>
                </a:lnTo>
                <a:lnTo>
                  <a:pt x="32609" y="57111"/>
                </a:lnTo>
                <a:lnTo>
                  <a:pt x="37448" y="55575"/>
                </a:lnTo>
                <a:lnTo>
                  <a:pt x="47913" y="48120"/>
                </a:lnTo>
                <a:lnTo>
                  <a:pt x="48195" y="47586"/>
                </a:lnTo>
                <a:lnTo>
                  <a:pt x="26031" y="47586"/>
                </a:lnTo>
                <a:lnTo>
                  <a:pt x="24507" y="47383"/>
                </a:lnTo>
                <a:lnTo>
                  <a:pt x="9495" y="25590"/>
                </a:lnTo>
                <a:lnTo>
                  <a:pt x="9610" y="19608"/>
                </a:lnTo>
                <a:lnTo>
                  <a:pt x="22183" y="9525"/>
                </a:lnTo>
                <a:lnTo>
                  <a:pt x="44270" y="9525"/>
                </a:lnTo>
                <a:lnTo>
                  <a:pt x="44179" y="9258"/>
                </a:lnTo>
                <a:lnTo>
                  <a:pt x="42579" y="7353"/>
                </a:lnTo>
                <a:lnTo>
                  <a:pt x="34730" y="3187"/>
                </a:lnTo>
                <a:lnTo>
                  <a:pt x="33409" y="2552"/>
                </a:lnTo>
                <a:lnTo>
                  <a:pt x="30438" y="876"/>
                </a:lnTo>
                <a:lnTo>
                  <a:pt x="27085" y="0"/>
                </a:lnTo>
                <a:close/>
              </a:path>
              <a:path w="52704" h="57150">
                <a:moveTo>
                  <a:pt x="44270" y="9525"/>
                </a:moveTo>
                <a:lnTo>
                  <a:pt x="25535" y="9525"/>
                </a:lnTo>
                <a:lnTo>
                  <a:pt x="27390" y="10020"/>
                </a:lnTo>
                <a:lnTo>
                  <a:pt x="29066" y="11036"/>
                </a:lnTo>
                <a:lnTo>
                  <a:pt x="30273" y="11582"/>
                </a:lnTo>
                <a:lnTo>
                  <a:pt x="30920" y="11950"/>
                </a:lnTo>
                <a:lnTo>
                  <a:pt x="35949" y="14630"/>
                </a:lnTo>
                <a:lnTo>
                  <a:pt x="36140" y="16192"/>
                </a:lnTo>
                <a:lnTo>
                  <a:pt x="39505" y="19189"/>
                </a:lnTo>
                <a:lnTo>
                  <a:pt x="43303" y="24041"/>
                </a:lnTo>
                <a:lnTo>
                  <a:pt x="42541" y="37172"/>
                </a:lnTo>
                <a:lnTo>
                  <a:pt x="40026" y="42049"/>
                </a:lnTo>
                <a:lnTo>
                  <a:pt x="33486" y="46697"/>
                </a:lnTo>
                <a:lnTo>
                  <a:pt x="30577" y="47586"/>
                </a:lnTo>
                <a:lnTo>
                  <a:pt x="48195" y="47586"/>
                </a:lnTo>
                <a:lnTo>
                  <a:pt x="51875" y="40640"/>
                </a:lnTo>
                <a:lnTo>
                  <a:pt x="52688" y="26581"/>
                </a:lnTo>
                <a:lnTo>
                  <a:pt x="51583" y="18745"/>
                </a:lnTo>
                <a:lnTo>
                  <a:pt x="44954" y="11531"/>
                </a:lnTo>
                <a:lnTo>
                  <a:pt x="44270" y="9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6133633" y="8647708"/>
            <a:ext cx="34290" cy="36195"/>
          </a:xfrm>
          <a:custGeom>
            <a:avLst/>
            <a:gdLst/>
            <a:ahLst/>
            <a:cxnLst/>
            <a:rect l="l" t="t" r="r" b="b"/>
            <a:pathLst>
              <a:path w="34289" h="36195">
                <a:moveTo>
                  <a:pt x="17576" y="0"/>
                </a:moveTo>
                <a:lnTo>
                  <a:pt x="8775" y="939"/>
                </a:lnTo>
                <a:lnTo>
                  <a:pt x="2489" y="6095"/>
                </a:lnTo>
                <a:lnTo>
                  <a:pt x="914" y="13284"/>
                </a:lnTo>
                <a:lnTo>
                  <a:pt x="0" y="17068"/>
                </a:lnTo>
                <a:lnTo>
                  <a:pt x="13957" y="36182"/>
                </a:lnTo>
                <a:lnTo>
                  <a:pt x="14782" y="36182"/>
                </a:lnTo>
                <a:lnTo>
                  <a:pt x="34289" y="15011"/>
                </a:lnTo>
                <a:lnTo>
                  <a:pt x="32003" y="9296"/>
                </a:lnTo>
                <a:lnTo>
                  <a:pt x="27724" y="1104"/>
                </a:lnTo>
                <a:lnTo>
                  <a:pt x="26161" y="114"/>
                </a:lnTo>
                <a:lnTo>
                  <a:pt x="17576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6128843" y="8642902"/>
            <a:ext cx="44450" cy="46355"/>
          </a:xfrm>
          <a:custGeom>
            <a:avLst/>
            <a:gdLst/>
            <a:ahLst/>
            <a:cxnLst/>
            <a:rect l="l" t="t" r="r" b="b"/>
            <a:pathLst>
              <a:path w="44450" h="46354">
                <a:moveTo>
                  <a:pt x="23084" y="0"/>
                </a:moveTo>
                <a:lnTo>
                  <a:pt x="0" y="21602"/>
                </a:lnTo>
                <a:lnTo>
                  <a:pt x="580" y="31305"/>
                </a:lnTo>
                <a:lnTo>
                  <a:pt x="17941" y="45745"/>
                </a:lnTo>
                <a:lnTo>
                  <a:pt x="20278" y="45745"/>
                </a:lnTo>
                <a:lnTo>
                  <a:pt x="20989" y="45669"/>
                </a:lnTo>
                <a:lnTo>
                  <a:pt x="32304" y="43040"/>
                </a:lnTo>
                <a:lnTo>
                  <a:pt x="37397" y="39077"/>
                </a:lnTo>
                <a:lnTo>
                  <a:pt x="38887" y="36220"/>
                </a:lnTo>
                <a:lnTo>
                  <a:pt x="19579" y="36220"/>
                </a:lnTo>
                <a:lnTo>
                  <a:pt x="14474" y="33337"/>
                </a:lnTo>
                <a:lnTo>
                  <a:pt x="11629" y="31229"/>
                </a:lnTo>
                <a:lnTo>
                  <a:pt x="9914" y="27876"/>
                </a:lnTo>
                <a:lnTo>
                  <a:pt x="9640" y="23355"/>
                </a:lnTo>
                <a:lnTo>
                  <a:pt x="9752" y="20955"/>
                </a:lnTo>
                <a:lnTo>
                  <a:pt x="10206" y="19608"/>
                </a:lnTo>
                <a:lnTo>
                  <a:pt x="11553" y="13639"/>
                </a:lnTo>
                <a:lnTo>
                  <a:pt x="16417" y="10236"/>
                </a:lnTo>
                <a:lnTo>
                  <a:pt x="22894" y="9525"/>
                </a:lnTo>
                <a:lnTo>
                  <a:pt x="39775" y="9525"/>
                </a:lnTo>
                <a:lnTo>
                  <a:pt x="37550" y="5245"/>
                </a:lnTo>
                <a:lnTo>
                  <a:pt x="35924" y="2171"/>
                </a:lnTo>
                <a:lnTo>
                  <a:pt x="32787" y="215"/>
                </a:lnTo>
                <a:lnTo>
                  <a:pt x="23084" y="0"/>
                </a:lnTo>
                <a:close/>
              </a:path>
              <a:path w="44450" h="46354">
                <a:moveTo>
                  <a:pt x="39775" y="9525"/>
                </a:moveTo>
                <a:lnTo>
                  <a:pt x="22894" y="9525"/>
                </a:lnTo>
                <a:lnTo>
                  <a:pt x="29104" y="9664"/>
                </a:lnTo>
                <a:lnTo>
                  <a:pt x="32571" y="16306"/>
                </a:lnTo>
                <a:lnTo>
                  <a:pt x="33922" y="19723"/>
                </a:lnTo>
                <a:lnTo>
                  <a:pt x="34020" y="22694"/>
                </a:lnTo>
                <a:lnTo>
                  <a:pt x="33905" y="25184"/>
                </a:lnTo>
                <a:lnTo>
                  <a:pt x="30247" y="32181"/>
                </a:lnTo>
                <a:lnTo>
                  <a:pt x="27364" y="34429"/>
                </a:lnTo>
                <a:lnTo>
                  <a:pt x="19579" y="36220"/>
                </a:lnTo>
                <a:lnTo>
                  <a:pt x="38887" y="36220"/>
                </a:lnTo>
                <a:lnTo>
                  <a:pt x="43607" y="27165"/>
                </a:lnTo>
                <a:lnTo>
                  <a:pt x="44001" y="19304"/>
                </a:lnTo>
                <a:lnTo>
                  <a:pt x="41321" y="12496"/>
                </a:lnTo>
                <a:lnTo>
                  <a:pt x="41182" y="12192"/>
                </a:lnTo>
                <a:lnTo>
                  <a:pt x="41017" y="11912"/>
                </a:lnTo>
                <a:lnTo>
                  <a:pt x="39775" y="9525"/>
                </a:lnTo>
                <a:close/>
              </a:path>
              <a:path w="44450" h="46354">
                <a:moveTo>
                  <a:pt x="23783" y="23685"/>
                </a:moveTo>
                <a:lnTo>
                  <a:pt x="23097" y="25069"/>
                </a:lnTo>
                <a:lnTo>
                  <a:pt x="23427" y="24676"/>
                </a:lnTo>
                <a:lnTo>
                  <a:pt x="23643" y="24193"/>
                </a:lnTo>
                <a:lnTo>
                  <a:pt x="23783" y="23685"/>
                </a:lnTo>
                <a:close/>
              </a:path>
              <a:path w="44450" h="46354">
                <a:moveTo>
                  <a:pt x="14740" y="20866"/>
                </a:moveTo>
                <a:lnTo>
                  <a:pt x="14372" y="21932"/>
                </a:lnTo>
                <a:lnTo>
                  <a:pt x="14601" y="22694"/>
                </a:lnTo>
                <a:lnTo>
                  <a:pt x="14867" y="23355"/>
                </a:lnTo>
                <a:lnTo>
                  <a:pt x="14740" y="20866"/>
                </a:lnTo>
                <a:close/>
              </a:path>
              <a:path w="44450" h="46354">
                <a:moveTo>
                  <a:pt x="25866" y="18059"/>
                </a:moveTo>
                <a:lnTo>
                  <a:pt x="24156" y="20955"/>
                </a:lnTo>
                <a:lnTo>
                  <a:pt x="24037" y="21259"/>
                </a:lnTo>
                <a:lnTo>
                  <a:pt x="24570" y="21259"/>
                </a:lnTo>
                <a:lnTo>
                  <a:pt x="27694" y="19431"/>
                </a:lnTo>
                <a:lnTo>
                  <a:pt x="25866" y="18059"/>
                </a:lnTo>
                <a:close/>
              </a:path>
              <a:path w="44450" h="46354">
                <a:moveTo>
                  <a:pt x="19579" y="16675"/>
                </a:moveTo>
                <a:lnTo>
                  <a:pt x="17712" y="17106"/>
                </a:lnTo>
                <a:lnTo>
                  <a:pt x="16074" y="18313"/>
                </a:lnTo>
                <a:lnTo>
                  <a:pt x="15172" y="19888"/>
                </a:lnTo>
                <a:lnTo>
                  <a:pt x="19579" y="16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6095164" y="8571594"/>
            <a:ext cx="38735" cy="37465"/>
          </a:xfrm>
          <a:custGeom>
            <a:avLst/>
            <a:gdLst/>
            <a:ahLst/>
            <a:cxnLst/>
            <a:rect l="l" t="t" r="r" b="b"/>
            <a:pathLst>
              <a:path w="38735" h="37465">
                <a:moveTo>
                  <a:pt x="16967" y="38"/>
                </a:moveTo>
                <a:lnTo>
                  <a:pt x="0" y="15316"/>
                </a:lnTo>
                <a:lnTo>
                  <a:pt x="571" y="19088"/>
                </a:lnTo>
                <a:lnTo>
                  <a:pt x="228" y="27089"/>
                </a:lnTo>
                <a:lnTo>
                  <a:pt x="5422" y="33883"/>
                </a:lnTo>
                <a:lnTo>
                  <a:pt x="13881" y="35775"/>
                </a:lnTo>
                <a:lnTo>
                  <a:pt x="14808" y="36753"/>
                </a:lnTo>
                <a:lnTo>
                  <a:pt x="16065" y="37261"/>
                </a:lnTo>
                <a:lnTo>
                  <a:pt x="17335" y="37261"/>
                </a:lnTo>
                <a:lnTo>
                  <a:pt x="18059" y="37261"/>
                </a:lnTo>
                <a:lnTo>
                  <a:pt x="18783" y="37096"/>
                </a:lnTo>
                <a:lnTo>
                  <a:pt x="37261" y="27851"/>
                </a:lnTo>
                <a:lnTo>
                  <a:pt x="38290" y="25425"/>
                </a:lnTo>
                <a:lnTo>
                  <a:pt x="32461" y="7391"/>
                </a:lnTo>
                <a:lnTo>
                  <a:pt x="31038" y="6261"/>
                </a:lnTo>
                <a:lnTo>
                  <a:pt x="29679" y="5537"/>
                </a:lnTo>
                <a:lnTo>
                  <a:pt x="27813" y="3657"/>
                </a:lnTo>
                <a:lnTo>
                  <a:pt x="25514" y="2222"/>
                </a:lnTo>
                <a:lnTo>
                  <a:pt x="22631" y="1269"/>
                </a:lnTo>
                <a:lnTo>
                  <a:pt x="16967" y="38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6090441" y="8566828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5" h="46990">
                <a:moveTo>
                  <a:pt x="21704" y="0"/>
                </a:moveTo>
                <a:lnTo>
                  <a:pt x="19481" y="0"/>
                </a:lnTo>
                <a:lnTo>
                  <a:pt x="17945" y="380"/>
                </a:lnTo>
                <a:lnTo>
                  <a:pt x="0" y="18770"/>
                </a:lnTo>
                <a:lnTo>
                  <a:pt x="520" y="24460"/>
                </a:lnTo>
                <a:lnTo>
                  <a:pt x="1627" y="31466"/>
                </a:lnTo>
                <a:lnTo>
                  <a:pt x="4854" y="37488"/>
                </a:lnTo>
                <a:lnTo>
                  <a:pt x="9886" y="42117"/>
                </a:lnTo>
                <a:lnTo>
                  <a:pt x="16408" y="44945"/>
                </a:lnTo>
                <a:lnTo>
                  <a:pt x="18059" y="46139"/>
                </a:lnTo>
                <a:lnTo>
                  <a:pt x="20053" y="46786"/>
                </a:lnTo>
                <a:lnTo>
                  <a:pt x="23520" y="46786"/>
                </a:lnTo>
                <a:lnTo>
                  <a:pt x="24968" y="46469"/>
                </a:lnTo>
                <a:lnTo>
                  <a:pt x="43383" y="37261"/>
                </a:lnTo>
                <a:lnTo>
                  <a:pt x="22059" y="37261"/>
                </a:lnTo>
                <a:lnTo>
                  <a:pt x="21094" y="36042"/>
                </a:lnTo>
                <a:lnTo>
                  <a:pt x="20396" y="36029"/>
                </a:lnTo>
                <a:lnTo>
                  <a:pt x="19710" y="35928"/>
                </a:lnTo>
                <a:lnTo>
                  <a:pt x="13436" y="34518"/>
                </a:lnTo>
                <a:lnTo>
                  <a:pt x="9817" y="29743"/>
                </a:lnTo>
                <a:lnTo>
                  <a:pt x="10045" y="24066"/>
                </a:lnTo>
                <a:lnTo>
                  <a:pt x="9626" y="20878"/>
                </a:lnTo>
                <a:lnTo>
                  <a:pt x="10553" y="17716"/>
                </a:lnTo>
                <a:lnTo>
                  <a:pt x="12712" y="15341"/>
                </a:lnTo>
                <a:lnTo>
                  <a:pt x="14236" y="13830"/>
                </a:lnTo>
                <a:lnTo>
                  <a:pt x="15163" y="12865"/>
                </a:lnTo>
                <a:lnTo>
                  <a:pt x="16255" y="12039"/>
                </a:lnTo>
                <a:lnTo>
                  <a:pt x="21018" y="9524"/>
                </a:lnTo>
                <a:lnTo>
                  <a:pt x="41359" y="9524"/>
                </a:lnTo>
                <a:lnTo>
                  <a:pt x="41211" y="9067"/>
                </a:lnTo>
                <a:lnTo>
                  <a:pt x="39217" y="6934"/>
                </a:lnTo>
                <a:lnTo>
                  <a:pt x="36639" y="5867"/>
                </a:lnTo>
                <a:lnTo>
                  <a:pt x="34493" y="4000"/>
                </a:lnTo>
                <a:lnTo>
                  <a:pt x="32029" y="2565"/>
                </a:lnTo>
                <a:lnTo>
                  <a:pt x="28714" y="1460"/>
                </a:lnTo>
                <a:lnTo>
                  <a:pt x="22390" y="76"/>
                </a:lnTo>
                <a:lnTo>
                  <a:pt x="21704" y="0"/>
                </a:lnTo>
                <a:close/>
              </a:path>
              <a:path w="48895" h="46990">
                <a:moveTo>
                  <a:pt x="41359" y="9524"/>
                </a:moveTo>
                <a:lnTo>
                  <a:pt x="21018" y="9524"/>
                </a:lnTo>
                <a:lnTo>
                  <a:pt x="26314" y="10706"/>
                </a:lnTo>
                <a:lnTo>
                  <a:pt x="28359" y="11391"/>
                </a:lnTo>
                <a:lnTo>
                  <a:pt x="30149" y="12636"/>
                </a:lnTo>
                <a:lnTo>
                  <a:pt x="31572" y="14236"/>
                </a:lnTo>
                <a:lnTo>
                  <a:pt x="33007" y="14693"/>
                </a:lnTo>
                <a:lnTo>
                  <a:pt x="37769" y="29413"/>
                </a:lnTo>
                <a:lnTo>
                  <a:pt x="22059" y="37261"/>
                </a:lnTo>
                <a:lnTo>
                  <a:pt x="43383" y="37261"/>
                </a:lnTo>
                <a:lnTo>
                  <a:pt x="46227" y="35839"/>
                </a:lnTo>
                <a:lnTo>
                  <a:pt x="48285" y="30975"/>
                </a:lnTo>
                <a:lnTo>
                  <a:pt x="41359" y="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6033844" y="8465023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5">
                <a:moveTo>
                  <a:pt x="15811" y="0"/>
                </a:moveTo>
                <a:lnTo>
                  <a:pt x="13944" y="0"/>
                </a:lnTo>
                <a:lnTo>
                  <a:pt x="12649" y="571"/>
                </a:lnTo>
                <a:lnTo>
                  <a:pt x="11734" y="1562"/>
                </a:lnTo>
                <a:lnTo>
                  <a:pt x="9804" y="4051"/>
                </a:lnTo>
                <a:lnTo>
                  <a:pt x="8775" y="4648"/>
                </a:lnTo>
                <a:lnTo>
                  <a:pt x="7810" y="5346"/>
                </a:lnTo>
                <a:lnTo>
                  <a:pt x="7975" y="5448"/>
                </a:lnTo>
                <a:lnTo>
                  <a:pt x="2679" y="8305"/>
                </a:lnTo>
                <a:lnTo>
                  <a:pt x="1765" y="9639"/>
                </a:lnTo>
                <a:lnTo>
                  <a:pt x="0" y="23583"/>
                </a:lnTo>
                <a:lnTo>
                  <a:pt x="3352" y="30302"/>
                </a:lnTo>
                <a:lnTo>
                  <a:pt x="11366" y="34886"/>
                </a:lnTo>
                <a:lnTo>
                  <a:pt x="13500" y="35585"/>
                </a:lnTo>
                <a:lnTo>
                  <a:pt x="15735" y="35890"/>
                </a:lnTo>
                <a:lnTo>
                  <a:pt x="16624" y="35928"/>
                </a:lnTo>
                <a:lnTo>
                  <a:pt x="26288" y="34023"/>
                </a:lnTo>
                <a:lnTo>
                  <a:pt x="28333" y="33108"/>
                </a:lnTo>
                <a:lnTo>
                  <a:pt x="30213" y="31750"/>
                </a:lnTo>
                <a:lnTo>
                  <a:pt x="34963" y="26593"/>
                </a:lnTo>
                <a:lnTo>
                  <a:pt x="36563" y="21805"/>
                </a:lnTo>
                <a:lnTo>
                  <a:pt x="36042" y="16535"/>
                </a:lnTo>
                <a:lnTo>
                  <a:pt x="34137" y="6527"/>
                </a:lnTo>
                <a:lnTo>
                  <a:pt x="32677" y="5029"/>
                </a:lnTo>
                <a:lnTo>
                  <a:pt x="30772" y="4648"/>
                </a:lnTo>
                <a:lnTo>
                  <a:pt x="26746" y="4229"/>
                </a:lnTo>
                <a:lnTo>
                  <a:pt x="26441" y="4013"/>
                </a:lnTo>
                <a:lnTo>
                  <a:pt x="24866" y="3162"/>
                </a:lnTo>
                <a:lnTo>
                  <a:pt x="16357" y="88"/>
                </a:lnTo>
                <a:lnTo>
                  <a:pt x="15811" y="0"/>
                </a:lnTo>
                <a:close/>
              </a:path>
            </a:pathLst>
          </a:custGeom>
          <a:solidFill>
            <a:srgbClr val="CF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6030035" y="84602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0173" y="0"/>
                </a:moveTo>
                <a:lnTo>
                  <a:pt x="16427" y="0"/>
                </a:lnTo>
                <a:lnTo>
                  <a:pt x="13836" y="1104"/>
                </a:lnTo>
                <a:lnTo>
                  <a:pt x="9747" y="5638"/>
                </a:lnTo>
                <a:lnTo>
                  <a:pt x="8959" y="6210"/>
                </a:lnTo>
                <a:lnTo>
                  <a:pt x="8578" y="6515"/>
                </a:lnTo>
                <a:lnTo>
                  <a:pt x="2889" y="9601"/>
                </a:lnTo>
                <a:lnTo>
                  <a:pt x="1060" y="12268"/>
                </a:lnTo>
                <a:lnTo>
                  <a:pt x="653" y="15316"/>
                </a:lnTo>
                <a:lnTo>
                  <a:pt x="0" y="20535"/>
                </a:lnTo>
                <a:lnTo>
                  <a:pt x="73" y="25641"/>
                </a:lnTo>
                <a:lnTo>
                  <a:pt x="19742" y="45453"/>
                </a:lnTo>
                <a:lnTo>
                  <a:pt x="20732" y="45453"/>
                </a:lnTo>
                <a:lnTo>
                  <a:pt x="41030" y="35928"/>
                </a:lnTo>
                <a:lnTo>
                  <a:pt x="20173" y="35928"/>
                </a:lnTo>
                <a:lnTo>
                  <a:pt x="18586" y="35725"/>
                </a:lnTo>
                <a:lnTo>
                  <a:pt x="17024" y="35229"/>
                </a:lnTo>
                <a:lnTo>
                  <a:pt x="11169" y="31889"/>
                </a:lnTo>
                <a:lnTo>
                  <a:pt x="8769" y="27038"/>
                </a:lnTo>
                <a:lnTo>
                  <a:pt x="10102" y="16522"/>
                </a:lnTo>
                <a:lnTo>
                  <a:pt x="14052" y="14401"/>
                </a:lnTo>
                <a:lnTo>
                  <a:pt x="14636" y="13855"/>
                </a:lnTo>
                <a:lnTo>
                  <a:pt x="15284" y="13360"/>
                </a:lnTo>
                <a:lnTo>
                  <a:pt x="15993" y="12954"/>
                </a:lnTo>
                <a:lnTo>
                  <a:pt x="19081" y="9525"/>
                </a:lnTo>
                <a:lnTo>
                  <a:pt x="42467" y="9525"/>
                </a:lnTo>
                <a:lnTo>
                  <a:pt x="42271" y="8496"/>
                </a:lnTo>
                <a:lnTo>
                  <a:pt x="39300" y="5511"/>
                </a:lnTo>
                <a:lnTo>
                  <a:pt x="31235" y="3911"/>
                </a:lnTo>
                <a:lnTo>
                  <a:pt x="30816" y="3683"/>
                </a:lnTo>
                <a:lnTo>
                  <a:pt x="21253" y="190"/>
                </a:lnTo>
                <a:lnTo>
                  <a:pt x="20173" y="0"/>
                </a:lnTo>
                <a:close/>
              </a:path>
              <a:path w="45720" h="45720">
                <a:moveTo>
                  <a:pt x="42467" y="9525"/>
                </a:moveTo>
                <a:lnTo>
                  <a:pt x="19081" y="9525"/>
                </a:lnTo>
                <a:lnTo>
                  <a:pt x="26728" y="12306"/>
                </a:lnTo>
                <a:lnTo>
                  <a:pt x="27527" y="12687"/>
                </a:lnTo>
                <a:lnTo>
                  <a:pt x="27920" y="12954"/>
                </a:lnTo>
                <a:lnTo>
                  <a:pt x="33635" y="14084"/>
                </a:lnTo>
                <a:lnTo>
                  <a:pt x="35165" y="22098"/>
                </a:lnTo>
                <a:lnTo>
                  <a:pt x="20173" y="35928"/>
                </a:lnTo>
                <a:lnTo>
                  <a:pt x="41030" y="35928"/>
                </a:lnTo>
                <a:lnTo>
                  <a:pt x="43198" y="33566"/>
                </a:lnTo>
                <a:lnTo>
                  <a:pt x="45243" y="27457"/>
                </a:lnTo>
                <a:lnTo>
                  <a:pt x="44646" y="21297"/>
                </a:lnTo>
                <a:lnTo>
                  <a:pt x="42988" y="12268"/>
                </a:lnTo>
                <a:lnTo>
                  <a:pt x="42467" y="9525"/>
                </a:lnTo>
                <a:close/>
              </a:path>
              <a:path w="45720" h="45720">
                <a:moveTo>
                  <a:pt x="24910" y="22174"/>
                </a:moveTo>
                <a:lnTo>
                  <a:pt x="25136" y="22416"/>
                </a:lnTo>
                <a:lnTo>
                  <a:pt x="25017" y="22212"/>
                </a:lnTo>
                <a:close/>
              </a:path>
              <a:path w="45720" h="45720">
                <a:moveTo>
                  <a:pt x="24364" y="22098"/>
                </a:moveTo>
                <a:lnTo>
                  <a:pt x="24542" y="22136"/>
                </a:lnTo>
                <a:lnTo>
                  <a:pt x="24364" y="22098"/>
                </a:lnTo>
                <a:close/>
              </a:path>
              <a:path w="45720" h="45720">
                <a:moveTo>
                  <a:pt x="19894" y="20535"/>
                </a:moveTo>
                <a:lnTo>
                  <a:pt x="20567" y="21564"/>
                </a:lnTo>
                <a:lnTo>
                  <a:pt x="20623" y="21297"/>
                </a:lnTo>
                <a:lnTo>
                  <a:pt x="19894" y="20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387243" y="5788700"/>
            <a:ext cx="1857076" cy="2077639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2724" y="1233098"/>
            <a:ext cx="2525175" cy="1894810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77992" y="4680724"/>
            <a:ext cx="2177089" cy="1646495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917731" y="6772071"/>
            <a:ext cx="2944075" cy="1894611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888531" y="456403"/>
            <a:ext cx="1941245" cy="1920487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811379" y="304952"/>
            <a:ext cx="1799669" cy="2274189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979586" y="6968098"/>
            <a:ext cx="2154034" cy="186749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014166" y="1241044"/>
            <a:ext cx="2060168" cy="18178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240" y="402336"/>
            <a:ext cx="1399032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240" y="2313432"/>
            <a:ext cx="1399032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85232" y="9354312"/>
            <a:ext cx="4974336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2256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2430" y="5552465"/>
            <a:ext cx="450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65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21463" y="6895376"/>
            <a:ext cx="4508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91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57299" y="9360027"/>
            <a:ext cx="4508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110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9071" y="8689916"/>
            <a:ext cx="1235075" cy="65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Northern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Mariana</a:t>
            </a:r>
            <a:r>
              <a:rPr sz="900" spc="-20" dirty="0">
                <a:latin typeface="Arial"/>
                <a:cs typeface="Arial"/>
              </a:rPr>
              <a:t> Islands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5" dirty="0">
                <a:latin typeface="Century Gothic"/>
                <a:cs typeface="Century Gothic"/>
              </a:rPr>
              <a:t>$4M</a:t>
            </a:r>
            <a:endParaRPr sz="900">
              <a:latin typeface="Century Gothic"/>
              <a:cs typeface="Century Gothic"/>
            </a:endParaRPr>
          </a:p>
          <a:p>
            <a:pPr marL="1270" algn="ctr">
              <a:lnSpc>
                <a:spcPts val="990"/>
              </a:lnSpc>
              <a:spcBef>
                <a:spcPts val="85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20</a:t>
            </a:r>
            <a:endParaRPr sz="900">
              <a:latin typeface="Arial Narrow"/>
              <a:cs typeface="Arial Narrow"/>
            </a:endParaRPr>
          </a:p>
          <a:p>
            <a:pPr marL="1270"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0142" y="8749695"/>
            <a:ext cx="450850" cy="68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Guam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5" dirty="0">
                <a:latin typeface="Century Gothic"/>
                <a:cs typeface="Century Gothic"/>
              </a:rPr>
              <a:t>$4M</a:t>
            </a:r>
            <a:endParaRPr sz="900">
              <a:latin typeface="Century Gothic"/>
              <a:cs typeface="Century Gothic"/>
            </a:endParaRPr>
          </a:p>
          <a:p>
            <a:pPr algn="ctr">
              <a:lnSpc>
                <a:spcPts val="990"/>
              </a:lnSpc>
              <a:spcBef>
                <a:spcPts val="108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13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87076" y="8276920"/>
            <a:ext cx="4508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81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51247" y="3393909"/>
            <a:ext cx="4508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123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46700" y="2702166"/>
            <a:ext cx="490220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63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SGCN</a:t>
            </a:r>
            <a:endParaRPr sz="900">
              <a:latin typeface="Arial Narrow"/>
              <a:cs typeface="Arial Narrow"/>
            </a:endParaRPr>
          </a:p>
          <a:p>
            <a:pPr marL="207010">
              <a:lnSpc>
                <a:spcPts val="990"/>
              </a:lnSpc>
              <a:spcBef>
                <a:spcPts val="64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95</a:t>
            </a:r>
            <a:endParaRPr sz="900">
              <a:latin typeface="Arial Narrow"/>
              <a:cs typeface="Arial Narrow"/>
            </a:endParaRPr>
          </a:p>
          <a:p>
            <a:pPr marL="51435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65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63300" y="4381677"/>
            <a:ext cx="909319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>
              <a:lnSpc>
                <a:spcPts val="990"/>
              </a:lnSpc>
              <a:spcBef>
                <a:spcPts val="100"/>
              </a:spcBef>
              <a:tabLst>
                <a:tab pos="671195" algn="l"/>
              </a:tabLst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184</a:t>
            </a:r>
            <a:r>
              <a:rPr sz="900" b="1" dirty="0">
                <a:solidFill>
                  <a:srgbClr val="2D649A"/>
                </a:solidFill>
                <a:latin typeface="Arial Narrow"/>
                <a:cs typeface="Arial Narrow"/>
              </a:rPr>
              <a:t>	</a:t>
            </a: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24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5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r>
              <a:rPr sz="900" spc="465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60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5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71554" y="4055808"/>
            <a:ext cx="88074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>
              <a:lnSpc>
                <a:spcPts val="990"/>
              </a:lnSpc>
              <a:spcBef>
                <a:spcPts val="100"/>
              </a:spcBef>
              <a:tabLst>
                <a:tab pos="642620" algn="l"/>
              </a:tabLst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167</a:t>
            </a:r>
            <a:r>
              <a:rPr sz="900" b="1" dirty="0">
                <a:solidFill>
                  <a:srgbClr val="2D649A"/>
                </a:solidFill>
                <a:latin typeface="Arial Narrow"/>
                <a:cs typeface="Arial Narrow"/>
              </a:rPr>
              <a:t>	</a:t>
            </a: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19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5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r>
              <a:rPr sz="900" spc="345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60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5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73321" y="4771910"/>
            <a:ext cx="480059" cy="60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54</a:t>
            </a:r>
            <a:endParaRPr sz="900">
              <a:latin typeface="Arial Narrow"/>
              <a:cs typeface="Arial Narrow"/>
            </a:endParaRPr>
          </a:p>
          <a:p>
            <a:pPr marL="28575"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  <a:p>
            <a:pPr marR="20955" algn="ctr">
              <a:lnSpc>
                <a:spcPts val="990"/>
              </a:lnSpc>
              <a:spcBef>
                <a:spcPts val="585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58</a:t>
            </a:r>
            <a:endParaRPr sz="900">
              <a:latin typeface="Arial Narrow"/>
              <a:cs typeface="Arial Narrow"/>
            </a:endParaRPr>
          </a:p>
          <a:p>
            <a:pPr marR="20955"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35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8637" y="4585944"/>
            <a:ext cx="4508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149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10763" y="3687889"/>
            <a:ext cx="4508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80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44067" y="2964713"/>
            <a:ext cx="4508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58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72350" y="2098090"/>
            <a:ext cx="4508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52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07009" y="6926008"/>
            <a:ext cx="4508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78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30512" y="2670047"/>
            <a:ext cx="4508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66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92879" y="2684792"/>
            <a:ext cx="4508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47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92879" y="3497922"/>
            <a:ext cx="4508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29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07661" y="5006340"/>
            <a:ext cx="4508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88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89411" y="5760605"/>
            <a:ext cx="4508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33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80443" y="6361938"/>
            <a:ext cx="4508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112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430589" y="3928948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90</a:t>
            </a:r>
            <a:endParaRPr sz="900">
              <a:latin typeface="Arial Narrow"/>
              <a:cs typeface="Arial Narrow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996918" y="4401697"/>
            <a:ext cx="812800" cy="718820"/>
            <a:chOff x="11996918" y="4401697"/>
            <a:chExt cx="812800" cy="718820"/>
          </a:xfrm>
        </p:grpSpPr>
        <p:sp>
          <p:nvSpPr>
            <p:cNvPr id="26" name="object 26"/>
            <p:cNvSpPr/>
            <p:nvPr/>
          </p:nvSpPr>
          <p:spPr>
            <a:xfrm>
              <a:off x="12275817" y="4487422"/>
              <a:ext cx="314960" cy="309880"/>
            </a:xfrm>
            <a:custGeom>
              <a:avLst/>
              <a:gdLst/>
              <a:ahLst/>
              <a:cxnLst/>
              <a:rect l="l" t="t" r="r" b="b"/>
              <a:pathLst>
                <a:path w="314959" h="309879">
                  <a:moveTo>
                    <a:pt x="314629" y="30987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49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003268" y="4408047"/>
              <a:ext cx="800100" cy="706120"/>
            </a:xfrm>
            <a:custGeom>
              <a:avLst/>
              <a:gdLst/>
              <a:ahLst/>
              <a:cxnLst/>
              <a:rect l="l" t="t" r="r" b="b"/>
              <a:pathLst>
                <a:path w="800100" h="706120">
                  <a:moveTo>
                    <a:pt x="0" y="0"/>
                  </a:moveTo>
                  <a:lnTo>
                    <a:pt x="705993" y="705993"/>
                  </a:lnTo>
                  <a:lnTo>
                    <a:pt x="799617" y="705993"/>
                  </a:lnTo>
                </a:path>
              </a:pathLst>
            </a:custGeom>
            <a:ln w="12700">
              <a:solidFill>
                <a:srgbClr val="649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329006" y="4990439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15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985079" y="3696576"/>
            <a:ext cx="6127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140" algn="l"/>
              </a:tabLst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95</a:t>
            </a:r>
            <a:r>
              <a:rPr sz="900" b="1" dirty="0">
                <a:solidFill>
                  <a:srgbClr val="2D649A"/>
                </a:solidFill>
                <a:latin typeface="Arial Narrow"/>
                <a:cs typeface="Arial Narrow"/>
              </a:rPr>
              <a:t>	</a:t>
            </a: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11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829631" y="3810876"/>
            <a:ext cx="8782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5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r>
              <a:rPr sz="900" spc="33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60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5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494629" y="3392640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11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721630" y="2702267"/>
            <a:ext cx="36068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10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  <a:spcBef>
                <a:spcPts val="650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11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704932" y="4772126"/>
            <a:ext cx="398780" cy="60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655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11</a:t>
            </a:r>
            <a:endParaRPr sz="900">
              <a:latin typeface="Arial Narrow"/>
              <a:cs typeface="Arial Narrow"/>
            </a:endParaRPr>
          </a:p>
          <a:p>
            <a:pPr marL="50165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7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  <a:p>
            <a:pPr marL="151130">
              <a:lnSpc>
                <a:spcPts val="990"/>
              </a:lnSpc>
              <a:spcBef>
                <a:spcPts val="585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5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28447" y="6926224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6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91118" y="5590070"/>
            <a:ext cx="45085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157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  <a:p>
            <a:pPr marL="3810" algn="ctr">
              <a:lnSpc>
                <a:spcPts val="990"/>
              </a:lnSpc>
              <a:spcBef>
                <a:spcPts val="475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8</a:t>
            </a:r>
            <a:endParaRPr sz="900">
              <a:latin typeface="Arial Narrow"/>
              <a:cs typeface="Arial Narrow"/>
            </a:endParaRPr>
          </a:p>
          <a:p>
            <a:pPr marL="3810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295852" y="8277135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6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844917" y="9360357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4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01311" y="3498138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4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87649" y="3688105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7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84420" y="4252404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8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281396" y="4068953"/>
            <a:ext cx="84137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>
              <a:lnSpc>
                <a:spcPts val="990"/>
              </a:lnSpc>
              <a:spcBef>
                <a:spcPts val="100"/>
              </a:spcBef>
              <a:tabLst>
                <a:tab pos="603250" algn="l"/>
              </a:tabLst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112</a:t>
            </a:r>
            <a:r>
              <a:rPr sz="900" b="1" dirty="0">
                <a:solidFill>
                  <a:srgbClr val="2D649A"/>
                </a:solidFill>
                <a:latin typeface="Arial Narrow"/>
                <a:cs typeface="Arial Narrow"/>
              </a:rPr>
              <a:t>	</a:t>
            </a: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20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50" dirty="0">
                <a:solidFill>
                  <a:srgbClr val="2D649A"/>
                </a:solidFill>
                <a:latin typeface="Arial Narrow"/>
                <a:cs typeface="Arial Narrow"/>
              </a:rPr>
              <a:t> SGCN</a:t>
            </a:r>
            <a:r>
              <a:rPr sz="900" spc="145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60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5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48019" y="2863786"/>
            <a:ext cx="45085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92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  <a:p>
            <a:pPr marL="13335" algn="ctr">
              <a:lnSpc>
                <a:spcPts val="990"/>
              </a:lnSpc>
              <a:spcBef>
                <a:spcPts val="630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12</a:t>
            </a:r>
            <a:endParaRPr sz="900">
              <a:latin typeface="Arial Narrow"/>
              <a:cs typeface="Arial Narrow"/>
            </a:endParaRPr>
          </a:p>
          <a:p>
            <a:pPr marL="13335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64455" y="5760935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10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24221" y="6781634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14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10688" y="4364545"/>
            <a:ext cx="450850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27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  <a:spcBef>
                <a:spcPts val="409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4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494254" y="4838763"/>
            <a:ext cx="596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80</a:t>
            </a:r>
            <a:r>
              <a:rPr sz="900" b="1" dirty="0">
                <a:solidFill>
                  <a:srgbClr val="2D649A"/>
                </a:solidFill>
                <a:latin typeface="Arial Narrow"/>
                <a:cs typeface="Arial Narrow"/>
              </a:rPr>
              <a:t>	</a:t>
            </a: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12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38806" y="4953063"/>
            <a:ext cx="862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5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35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r>
              <a:rPr sz="900" spc="25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60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5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751773" y="4243031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5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335013" y="4243031"/>
            <a:ext cx="5060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759" algn="l"/>
              </a:tabLst>
            </a:pPr>
            <a:r>
              <a:rPr sz="900" b="1" u="sng" dirty="0">
                <a:solidFill>
                  <a:srgbClr val="D2232A"/>
                </a:solidFill>
                <a:uFill>
                  <a:solidFill>
                    <a:srgbClr val="6493A3"/>
                  </a:solidFill>
                </a:uFill>
                <a:latin typeface="Arial Narrow"/>
                <a:cs typeface="Arial Narrow"/>
              </a:rPr>
              <a:t>	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44660" y="2670492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10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85406" y="2965615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3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26591" y="2098649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2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50677" y="2685351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5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986180" y="5029758"/>
            <a:ext cx="641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3715" algn="l"/>
              </a:tabLst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82</a:t>
            </a:r>
            <a:r>
              <a:rPr sz="900" b="1" dirty="0">
                <a:solidFill>
                  <a:srgbClr val="2D649A"/>
                </a:solidFill>
                <a:latin typeface="Arial Narrow"/>
                <a:cs typeface="Arial Narrow"/>
              </a:rPr>
              <a:t>	</a:t>
            </a: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13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805332" y="5144058"/>
            <a:ext cx="1056005" cy="419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5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r>
              <a:rPr sz="900" spc="455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60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  <a:p>
            <a:pPr marR="140335" algn="r">
              <a:lnSpc>
                <a:spcPts val="990"/>
              </a:lnSpc>
              <a:spcBef>
                <a:spcPts val="45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10</a:t>
            </a:r>
            <a:endParaRPr sz="900">
              <a:latin typeface="Arial Narrow"/>
              <a:cs typeface="Arial Narrow"/>
            </a:endParaRPr>
          </a:p>
          <a:p>
            <a:pPr marL="525145">
              <a:lnSpc>
                <a:spcPts val="990"/>
              </a:lnSpc>
            </a:pPr>
            <a:r>
              <a:rPr sz="1350" b="1" baseline="-18518" dirty="0">
                <a:solidFill>
                  <a:srgbClr val="2D649A"/>
                </a:solidFill>
                <a:latin typeface="Arial Narrow"/>
                <a:cs typeface="Arial Narrow"/>
              </a:rPr>
              <a:t>97</a:t>
            </a:r>
            <a:r>
              <a:rPr sz="1350" b="1" spc="284" baseline="-18518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3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708338" y="3307143"/>
            <a:ext cx="6203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759" algn="l"/>
              </a:tabLst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103</a:t>
            </a:r>
            <a:r>
              <a:rPr sz="900" b="1" dirty="0">
                <a:solidFill>
                  <a:srgbClr val="2D649A"/>
                </a:solidFill>
                <a:latin typeface="Arial Narrow"/>
                <a:cs typeface="Arial Narrow"/>
              </a:rPr>
              <a:t>	</a:t>
            </a: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16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770061" y="5226012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24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803665" y="3929392"/>
            <a:ext cx="360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90"/>
              </a:lnSpc>
              <a:spcBef>
                <a:spcPts val="100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6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101290" y="5245112"/>
            <a:ext cx="648335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9865"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93</a:t>
            </a:r>
            <a:endParaRPr sz="900">
              <a:latin typeface="Arial Narrow"/>
              <a:cs typeface="Arial Narrow"/>
            </a:endParaRPr>
          </a:p>
          <a:p>
            <a:pPr marR="189865"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  <a:p>
            <a:pPr marR="136525" algn="ctr">
              <a:lnSpc>
                <a:spcPts val="990"/>
              </a:lnSpc>
              <a:spcBef>
                <a:spcPts val="945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162</a:t>
            </a:r>
            <a:endParaRPr sz="900">
              <a:latin typeface="Arial Narrow"/>
              <a:cs typeface="Arial Narrow"/>
            </a:endParaRPr>
          </a:p>
          <a:p>
            <a:pPr marR="136525" algn="ctr">
              <a:lnSpc>
                <a:spcPts val="98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SGCN</a:t>
            </a:r>
            <a:endParaRPr sz="900">
              <a:latin typeface="Arial Narrow"/>
              <a:cs typeface="Arial Narrow"/>
            </a:endParaRPr>
          </a:p>
          <a:p>
            <a:pPr marL="287655" algn="ctr">
              <a:lnSpc>
                <a:spcPts val="980"/>
              </a:lnSpc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19</a:t>
            </a:r>
            <a:endParaRPr sz="900">
              <a:latin typeface="Arial Narrow"/>
              <a:cs typeface="Arial Narrow"/>
            </a:endParaRPr>
          </a:p>
          <a:p>
            <a:pPr marL="287655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564538" y="3980141"/>
            <a:ext cx="529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9105" algn="l"/>
              </a:tabLst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61</a:t>
            </a:r>
            <a:r>
              <a:rPr sz="900" b="1" dirty="0">
                <a:solidFill>
                  <a:srgbClr val="2D649A"/>
                </a:solidFill>
                <a:latin typeface="Arial Narrow"/>
                <a:cs typeface="Arial Narrow"/>
              </a:rPr>
              <a:t>	</a:t>
            </a: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5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383690" y="4094441"/>
            <a:ext cx="1367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5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6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r>
              <a:rPr sz="900" spc="1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60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r>
              <a:rPr sz="900" spc="229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1350" baseline="24691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1350" spc="-75" baseline="24691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1350" spc="-30" baseline="24691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1350" baseline="24691">
              <a:latin typeface="Arial Narrow"/>
              <a:cs typeface="Arial Narro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976645" y="7584495"/>
            <a:ext cx="746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solidFill>
                  <a:srgbClr val="58595B"/>
                </a:solidFill>
                <a:latin typeface="Arial"/>
                <a:cs typeface="Arial"/>
              </a:rPr>
              <a:t>Seaside</a:t>
            </a:r>
            <a:r>
              <a:rPr sz="8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Sparrow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068143" y="8090827"/>
            <a:ext cx="8134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solidFill>
                  <a:srgbClr val="58595B"/>
                </a:solidFill>
                <a:latin typeface="Arial"/>
                <a:cs typeface="Arial"/>
              </a:rPr>
              <a:t>Roseate</a:t>
            </a:r>
            <a:r>
              <a:rPr sz="8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Spoonbill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821281" y="3060082"/>
            <a:ext cx="6692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58595B"/>
                </a:solidFill>
                <a:latin typeface="Arial"/>
                <a:cs typeface="Arial"/>
              </a:rPr>
              <a:t>Spruce</a:t>
            </a:r>
            <a:r>
              <a:rPr sz="8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Grouse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262251" y="1743003"/>
            <a:ext cx="41020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Bobolink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429646" y="2956067"/>
            <a:ext cx="12293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Chestnut-collared</a:t>
            </a:r>
            <a:r>
              <a:rPr sz="8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Longspur</a:t>
            </a:r>
            <a:endParaRPr sz="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267471" y="8235188"/>
            <a:ext cx="8464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Swallow-tailed</a:t>
            </a:r>
            <a:r>
              <a:rPr sz="800" spc="-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Kite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445445" y="1974812"/>
            <a:ext cx="8210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58595B"/>
                </a:solidFill>
                <a:latin typeface="Arial"/>
                <a:cs typeface="Arial"/>
              </a:rPr>
              <a:t>Evening</a:t>
            </a:r>
            <a:r>
              <a:rPr sz="8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8595B"/>
                </a:solidFill>
                <a:latin typeface="Arial"/>
                <a:cs typeface="Arial"/>
              </a:rPr>
              <a:t>Grosbeak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952199" y="6197260"/>
            <a:ext cx="6318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305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95B"/>
                </a:solidFill>
                <a:latin typeface="Arial"/>
                <a:cs typeface="Arial"/>
              </a:rPr>
              <a:t>Rufous Hummingbird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886414" y="4335658"/>
            <a:ext cx="482600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Delaware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$11M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988369" y="4008759"/>
            <a:ext cx="586740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New</a:t>
            </a:r>
            <a:r>
              <a:rPr sz="900" spc="-6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Jersey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$17M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2315942" y="4726106"/>
            <a:ext cx="803910" cy="103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>
              <a:lnSpc>
                <a:spcPts val="1065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Maryland</a:t>
            </a:r>
            <a:endParaRPr sz="900">
              <a:latin typeface="Arial"/>
              <a:cs typeface="Arial"/>
            </a:endParaRPr>
          </a:p>
          <a:p>
            <a:pPr marL="416559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$14M</a:t>
            </a:r>
            <a:endParaRPr sz="900">
              <a:latin typeface="Century Gothic"/>
              <a:cs typeface="Century Gothic"/>
            </a:endParaRPr>
          </a:p>
          <a:p>
            <a:pPr marL="524510">
              <a:lnSpc>
                <a:spcPts val="1065"/>
              </a:lnSpc>
              <a:spcBef>
                <a:spcPts val="560"/>
              </a:spcBef>
            </a:pPr>
            <a:r>
              <a:rPr sz="900" spc="-20" dirty="0">
                <a:latin typeface="Arial"/>
                <a:cs typeface="Arial"/>
              </a:rPr>
              <a:t>D.C.</a:t>
            </a:r>
            <a:endParaRPr sz="900">
              <a:latin typeface="Arial"/>
              <a:cs typeface="Arial"/>
            </a:endParaRPr>
          </a:p>
          <a:p>
            <a:pPr marL="514984">
              <a:lnSpc>
                <a:spcPts val="1065"/>
              </a:lnSpc>
            </a:pPr>
            <a:r>
              <a:rPr sz="900" b="1" spc="-25" dirty="0">
                <a:latin typeface="Century Gothic"/>
                <a:cs typeface="Century Gothic"/>
              </a:rPr>
              <a:t>$5M</a:t>
            </a:r>
            <a:endParaRPr sz="900">
              <a:latin typeface="Century Gothic"/>
              <a:cs typeface="Century Gothic"/>
            </a:endParaRPr>
          </a:p>
          <a:p>
            <a:pPr marR="62230" algn="ctr">
              <a:lnSpc>
                <a:spcPts val="1065"/>
              </a:lnSpc>
              <a:spcBef>
                <a:spcPts val="985"/>
              </a:spcBef>
            </a:pPr>
            <a:r>
              <a:rPr sz="900" dirty="0">
                <a:latin typeface="Arial"/>
                <a:cs typeface="Arial"/>
              </a:rPr>
              <a:t>North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Carolina</a:t>
            </a:r>
            <a:endParaRPr sz="900">
              <a:latin typeface="Arial"/>
              <a:cs typeface="Arial"/>
            </a:endParaRPr>
          </a:p>
          <a:p>
            <a:pPr marR="62230"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$25M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612898" y="4302538"/>
            <a:ext cx="496570" cy="5429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  <a:p>
            <a:pPr marL="129539">
              <a:lnSpc>
                <a:spcPts val="1065"/>
              </a:lnSpc>
              <a:spcBef>
                <a:spcPts val="430"/>
              </a:spcBef>
            </a:pPr>
            <a:r>
              <a:rPr sz="900" spc="-20" dirty="0">
                <a:latin typeface="Arial"/>
                <a:cs typeface="Arial"/>
              </a:rPr>
              <a:t>Virginia</a:t>
            </a:r>
            <a:endParaRPr sz="900">
              <a:latin typeface="Arial"/>
              <a:cs typeface="Arial"/>
            </a:endParaRPr>
          </a:p>
          <a:p>
            <a:pPr marL="158115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$23M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036697" y="4321568"/>
            <a:ext cx="574675" cy="53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75</a:t>
            </a:r>
            <a:endParaRPr sz="900">
              <a:latin typeface="Arial Narrow"/>
              <a:cs typeface="Arial Narrow"/>
            </a:endParaRPr>
          </a:p>
          <a:p>
            <a:pPr marL="123825" algn="ctr">
              <a:lnSpc>
                <a:spcPts val="93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  <a:p>
            <a:pPr marL="12700" marR="200660" indent="54610">
              <a:lnSpc>
                <a:spcPts val="1050"/>
              </a:lnSpc>
            </a:pPr>
            <a:r>
              <a:rPr sz="900" spc="-20" dirty="0">
                <a:latin typeface="Arial"/>
                <a:cs typeface="Arial"/>
              </a:rPr>
              <a:t>West </a:t>
            </a:r>
            <a:r>
              <a:rPr sz="900" spc="-40" dirty="0">
                <a:latin typeface="Arial"/>
                <a:cs typeface="Arial"/>
              </a:rPr>
              <a:t>Virginia</a:t>
            </a:r>
            <a:endParaRPr sz="9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064815" y="4824633"/>
            <a:ext cx="3225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Century Gothic"/>
                <a:cs typeface="Century Gothic"/>
              </a:rPr>
              <a:t>$11M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903548" y="5963175"/>
            <a:ext cx="732155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spc="-30" dirty="0">
                <a:latin typeface="Arial"/>
                <a:cs typeface="Arial"/>
              </a:rPr>
              <a:t>South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Carolina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$15M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807788" y="3353935"/>
            <a:ext cx="1070610" cy="600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  <a:tabLst>
                <a:tab pos="281305" algn="l"/>
              </a:tabLst>
            </a:pPr>
            <a:r>
              <a:rPr sz="1350" b="1" u="sng" baseline="21604" dirty="0">
                <a:solidFill>
                  <a:srgbClr val="D2232A"/>
                </a:solidFill>
                <a:uFill>
                  <a:solidFill>
                    <a:srgbClr val="6493A3"/>
                  </a:solidFill>
                </a:uFill>
                <a:latin typeface="Arial Narrow"/>
                <a:cs typeface="Arial Narrow"/>
              </a:rPr>
              <a:t>	</a:t>
            </a:r>
            <a:r>
              <a:rPr sz="1350" b="1" spc="750" baseline="21604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35" dirty="0">
                <a:latin typeface="Arial"/>
                <a:cs typeface="Arial"/>
              </a:rPr>
              <a:t>Rhode </a:t>
            </a:r>
            <a:r>
              <a:rPr sz="900" dirty="0">
                <a:latin typeface="Arial"/>
                <a:cs typeface="Arial"/>
              </a:rPr>
              <a:t>Island</a:t>
            </a:r>
            <a:endParaRPr sz="900">
              <a:latin typeface="Arial"/>
              <a:cs typeface="Arial"/>
            </a:endParaRPr>
          </a:p>
          <a:p>
            <a:pPr marL="571500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$11M</a:t>
            </a:r>
            <a:endParaRPr sz="900">
              <a:latin typeface="Century Gothic"/>
              <a:cs typeface="Century Gothic"/>
            </a:endParaRPr>
          </a:p>
          <a:p>
            <a:pPr marL="11430" algn="ctr">
              <a:lnSpc>
                <a:spcPts val="1065"/>
              </a:lnSpc>
              <a:spcBef>
                <a:spcPts val="260"/>
              </a:spcBef>
            </a:pPr>
            <a:r>
              <a:rPr sz="900" spc="-10" dirty="0">
                <a:latin typeface="Arial"/>
                <a:cs typeface="Arial"/>
              </a:rPr>
              <a:t>Connecticut</a:t>
            </a:r>
            <a:endParaRPr sz="900">
              <a:latin typeface="Arial"/>
              <a:cs typeface="Arial"/>
            </a:endParaRPr>
          </a:p>
          <a:p>
            <a:pPr marL="10795"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$11M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620931" y="2408473"/>
            <a:ext cx="1462405" cy="89598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595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13</a:t>
            </a:r>
            <a:endParaRPr sz="900">
              <a:latin typeface="Arial Narrow"/>
              <a:cs typeface="Arial Narrow"/>
            </a:endParaRPr>
          </a:p>
          <a:p>
            <a:pPr marL="38100">
              <a:lnSpc>
                <a:spcPts val="1065"/>
              </a:lnSpc>
              <a:spcBef>
                <a:spcPts val="500"/>
              </a:spcBef>
            </a:pPr>
            <a:r>
              <a:rPr sz="1350" u="sng" spc="555" baseline="43209" dirty="0">
                <a:solidFill>
                  <a:srgbClr val="D2232A"/>
                </a:solidFill>
                <a:uFill>
                  <a:solidFill>
                    <a:srgbClr val="6493A3"/>
                  </a:solidFill>
                </a:uFill>
                <a:latin typeface="Arial Narrow"/>
                <a:cs typeface="Arial Narrow"/>
              </a:rPr>
              <a:t> </a:t>
            </a:r>
            <a:r>
              <a:rPr sz="1350" u="sng" baseline="43209" dirty="0">
                <a:solidFill>
                  <a:srgbClr val="D2232A"/>
                </a:solidFill>
                <a:uFill>
                  <a:solidFill>
                    <a:srgbClr val="6493A3"/>
                  </a:solidFill>
                </a:uFill>
                <a:latin typeface="Arial Narrow"/>
                <a:cs typeface="Arial Narrow"/>
              </a:rPr>
              <a:t>Bird</a:t>
            </a:r>
            <a:r>
              <a:rPr sz="1350" u="sng" spc="-89" baseline="43209" dirty="0">
                <a:solidFill>
                  <a:srgbClr val="D2232A"/>
                </a:solidFill>
                <a:uFill>
                  <a:solidFill>
                    <a:srgbClr val="6493A3"/>
                  </a:solidFill>
                </a:uFill>
                <a:latin typeface="Arial Narrow"/>
                <a:cs typeface="Arial Narrow"/>
              </a:rPr>
              <a:t> </a:t>
            </a:r>
            <a:r>
              <a:rPr sz="1350" u="sng" baseline="43209" dirty="0">
                <a:solidFill>
                  <a:srgbClr val="D2232A"/>
                </a:solidFill>
                <a:uFill>
                  <a:solidFill>
                    <a:srgbClr val="6493A3"/>
                  </a:solidFill>
                </a:uFill>
                <a:latin typeface="Arial Narrow"/>
                <a:cs typeface="Arial Narrow"/>
              </a:rPr>
              <a:t>TPS</a:t>
            </a:r>
            <a:r>
              <a:rPr sz="1350" u="sng" spc="232" baseline="43209" dirty="0">
                <a:solidFill>
                  <a:srgbClr val="D2232A"/>
                </a:solidFill>
                <a:uFill>
                  <a:solidFill>
                    <a:srgbClr val="6493A3"/>
                  </a:solidFill>
                </a:uFill>
                <a:latin typeface="Arial Narrow"/>
                <a:cs typeface="Arial Narrow"/>
              </a:rPr>
              <a:t> </a:t>
            </a:r>
            <a:r>
              <a:rPr sz="1350" spc="465" baseline="43209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latin typeface="Arial"/>
                <a:cs typeface="Arial"/>
              </a:rPr>
              <a:t>New</a:t>
            </a:r>
            <a:r>
              <a:rPr sz="900" spc="-6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Hampshire</a:t>
            </a:r>
            <a:endParaRPr sz="900">
              <a:latin typeface="Arial"/>
              <a:cs typeface="Arial"/>
            </a:endParaRPr>
          </a:p>
          <a:p>
            <a:pPr marL="833755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$11M</a:t>
            </a:r>
            <a:endParaRPr sz="900">
              <a:latin typeface="Century Gothic"/>
              <a:cs typeface="Century Gothic"/>
            </a:endParaRPr>
          </a:p>
          <a:p>
            <a:pPr marL="686435" algn="ctr">
              <a:lnSpc>
                <a:spcPts val="1065"/>
              </a:lnSpc>
              <a:spcBef>
                <a:spcPts val="515"/>
              </a:spcBef>
            </a:pPr>
            <a:r>
              <a:rPr sz="900" spc="-10" dirty="0">
                <a:latin typeface="Arial"/>
                <a:cs typeface="Arial"/>
              </a:rPr>
              <a:t>Massachusetts</a:t>
            </a:r>
            <a:endParaRPr sz="900">
              <a:latin typeface="Arial"/>
              <a:cs typeface="Arial"/>
            </a:endParaRPr>
          </a:p>
          <a:p>
            <a:pPr marL="686435"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$15M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2767428" y="1913297"/>
            <a:ext cx="457834" cy="591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Maine</a:t>
            </a:r>
            <a:endParaRPr sz="900">
              <a:latin typeface="Arial"/>
              <a:cs typeface="Arial"/>
            </a:endParaRPr>
          </a:p>
          <a:p>
            <a:pPr marL="13970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$11M</a:t>
            </a:r>
            <a:endParaRPr sz="900">
              <a:latin typeface="Century Gothic"/>
              <a:cs typeface="Century Gothic"/>
            </a:endParaRPr>
          </a:p>
          <a:p>
            <a:pPr marL="6350" algn="ctr">
              <a:lnSpc>
                <a:spcPts val="990"/>
              </a:lnSpc>
              <a:spcBef>
                <a:spcPts val="34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130</a:t>
            </a:r>
            <a:endParaRPr sz="900">
              <a:latin typeface="Arial Narrow"/>
              <a:cs typeface="Arial Narrow"/>
            </a:endParaRPr>
          </a:p>
          <a:p>
            <a:pPr marL="6985"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011769" y="5840074"/>
            <a:ext cx="454659" cy="938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Alabama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$26M</a:t>
            </a:r>
            <a:endParaRPr sz="900">
              <a:latin typeface="Century Gothic"/>
              <a:cs typeface="Century Gothic"/>
            </a:endParaRPr>
          </a:p>
          <a:p>
            <a:pPr marL="3175" algn="ctr">
              <a:lnSpc>
                <a:spcPts val="990"/>
              </a:lnSpc>
              <a:spcBef>
                <a:spcPts val="74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37</a:t>
            </a:r>
            <a:endParaRPr sz="900">
              <a:latin typeface="Arial Narrow"/>
              <a:cs typeface="Arial Narrow"/>
            </a:endParaRPr>
          </a:p>
          <a:p>
            <a:pPr marL="3810"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  <a:p>
            <a:pPr marL="3175" algn="ctr">
              <a:lnSpc>
                <a:spcPts val="990"/>
              </a:lnSpc>
              <a:spcBef>
                <a:spcPts val="359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7</a:t>
            </a:r>
            <a:endParaRPr sz="900">
              <a:latin typeface="Arial Narrow"/>
              <a:cs typeface="Arial Narrow"/>
            </a:endParaRPr>
          </a:p>
          <a:p>
            <a:pPr marL="3810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584744" y="5464599"/>
            <a:ext cx="526415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spc="-45" dirty="0">
                <a:latin typeface="Arial"/>
                <a:cs typeface="Arial"/>
              </a:rPr>
              <a:t>Tennessee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$23M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342672" y="6033813"/>
            <a:ext cx="550545" cy="113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algn="ctr">
              <a:lnSpc>
                <a:spcPts val="1065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Mississippi</a:t>
            </a:r>
            <a:endParaRPr sz="900">
              <a:latin typeface="Arial"/>
              <a:cs typeface="Arial"/>
            </a:endParaRPr>
          </a:p>
          <a:p>
            <a:pPr marL="13970"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$15M</a:t>
            </a:r>
            <a:endParaRPr sz="900">
              <a:latin typeface="Century Gothic"/>
              <a:cs typeface="Century Gothic"/>
            </a:endParaRPr>
          </a:p>
          <a:p>
            <a:pPr algn="ctr">
              <a:lnSpc>
                <a:spcPts val="990"/>
              </a:lnSpc>
              <a:spcBef>
                <a:spcPts val="47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69</a:t>
            </a:r>
            <a:endParaRPr sz="900">
              <a:latin typeface="Arial Narrow"/>
              <a:cs typeface="Arial Narrow"/>
            </a:endParaRPr>
          </a:p>
          <a:p>
            <a:pPr marL="60960">
              <a:lnSpc>
                <a:spcPts val="944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SGCN</a:t>
            </a:r>
            <a:endParaRPr sz="900">
              <a:latin typeface="Arial Narrow"/>
              <a:cs typeface="Arial Narrow"/>
            </a:endParaRPr>
          </a:p>
          <a:p>
            <a:pPr marL="1905" algn="ctr">
              <a:lnSpc>
                <a:spcPts val="944"/>
              </a:lnSpc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9</a:t>
            </a:r>
            <a:endParaRPr sz="900">
              <a:latin typeface="Arial Narrow"/>
              <a:cs typeface="Arial Narrow"/>
            </a:endParaRPr>
          </a:p>
          <a:p>
            <a:pPr marL="108585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  <a:p>
            <a:pPr marL="122555">
              <a:lnSpc>
                <a:spcPts val="990"/>
              </a:lnSpc>
              <a:spcBef>
                <a:spcPts val="320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16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630932" y="5833902"/>
            <a:ext cx="416559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Georgia</a:t>
            </a:r>
            <a:endParaRPr sz="900">
              <a:latin typeface="Arial"/>
              <a:cs typeface="Arial"/>
            </a:endParaRPr>
          </a:p>
          <a:p>
            <a:pPr marL="59055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$27M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834514" y="6160312"/>
            <a:ext cx="1068070" cy="160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09600"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40</a:t>
            </a:r>
            <a:endParaRPr sz="900">
              <a:latin typeface="Arial Narrow"/>
              <a:cs typeface="Arial Narrow"/>
            </a:endParaRPr>
          </a:p>
          <a:p>
            <a:pPr marR="609600"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  <a:p>
            <a:pPr marR="594360" algn="ctr">
              <a:lnSpc>
                <a:spcPts val="990"/>
              </a:lnSpc>
              <a:spcBef>
                <a:spcPts val="195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10</a:t>
            </a:r>
            <a:endParaRPr sz="900">
              <a:latin typeface="Arial Narrow"/>
              <a:cs typeface="Arial Narrow"/>
            </a:endParaRPr>
          </a:p>
          <a:p>
            <a:pPr marR="594360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  <a:p>
            <a:pPr marR="29845" algn="ctr">
              <a:lnSpc>
                <a:spcPts val="1065"/>
              </a:lnSpc>
              <a:spcBef>
                <a:spcPts val="1000"/>
              </a:spcBef>
            </a:pPr>
            <a:r>
              <a:rPr sz="900" spc="-10" dirty="0">
                <a:latin typeface="Arial"/>
                <a:cs typeface="Arial"/>
              </a:rPr>
              <a:t>Florida</a:t>
            </a:r>
            <a:endParaRPr sz="900">
              <a:latin typeface="Arial"/>
              <a:cs typeface="Arial"/>
            </a:endParaRPr>
          </a:p>
          <a:p>
            <a:pPr marR="29845"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$39M</a:t>
            </a:r>
            <a:endParaRPr sz="900">
              <a:latin typeface="Century Gothic"/>
              <a:cs typeface="Century Gothic"/>
            </a:endParaRPr>
          </a:p>
          <a:p>
            <a:pPr marL="315595" algn="ctr">
              <a:lnSpc>
                <a:spcPts val="990"/>
              </a:lnSpc>
              <a:spcBef>
                <a:spcPts val="785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102</a:t>
            </a:r>
            <a:endParaRPr sz="900">
              <a:latin typeface="Arial Narrow"/>
              <a:cs typeface="Arial Narrow"/>
            </a:endParaRPr>
          </a:p>
          <a:p>
            <a:pPr marL="315595"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SGCN</a:t>
            </a:r>
            <a:endParaRPr sz="900">
              <a:latin typeface="Arial Narrow"/>
              <a:cs typeface="Arial Narrow"/>
            </a:endParaRPr>
          </a:p>
          <a:p>
            <a:pPr marL="707390" algn="ctr">
              <a:lnSpc>
                <a:spcPts val="990"/>
              </a:lnSpc>
              <a:spcBef>
                <a:spcPts val="375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18</a:t>
            </a:r>
            <a:endParaRPr sz="900">
              <a:latin typeface="Arial Narrow"/>
              <a:cs typeface="Arial Narrow"/>
            </a:endParaRPr>
          </a:p>
          <a:p>
            <a:pPr marL="707390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088443" y="8749581"/>
            <a:ext cx="843915" cy="616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spc="-35" dirty="0">
                <a:latin typeface="Arial"/>
                <a:cs typeface="Arial"/>
              </a:rPr>
              <a:t>American</a:t>
            </a:r>
            <a:r>
              <a:rPr sz="900" spc="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Samoa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5" dirty="0">
                <a:latin typeface="Century Gothic"/>
                <a:cs typeface="Century Gothic"/>
              </a:rPr>
              <a:t>$4M</a:t>
            </a:r>
            <a:endParaRPr sz="900">
              <a:latin typeface="Century Gothic"/>
              <a:cs typeface="Century Gothic"/>
            </a:endParaRPr>
          </a:p>
          <a:p>
            <a:pPr marL="4445" algn="ctr">
              <a:lnSpc>
                <a:spcPts val="990"/>
              </a:lnSpc>
              <a:spcBef>
                <a:spcPts val="54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13</a:t>
            </a:r>
            <a:endParaRPr sz="900">
              <a:latin typeface="Arial Narrow"/>
              <a:cs typeface="Arial Narrow"/>
            </a:endParaRPr>
          </a:p>
          <a:p>
            <a:pPr marL="4445"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631825" y="4500478"/>
            <a:ext cx="608330" cy="226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4625" algn="ctr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Missouri</a:t>
            </a:r>
            <a:endParaRPr sz="900">
              <a:latin typeface="Arial"/>
              <a:cs typeface="Arial"/>
            </a:endParaRPr>
          </a:p>
          <a:p>
            <a:pPr marR="174625"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$20M</a:t>
            </a:r>
            <a:endParaRPr sz="900">
              <a:latin typeface="Century Gothic"/>
              <a:cs typeface="Century Gothic"/>
            </a:endParaRPr>
          </a:p>
          <a:p>
            <a:pPr marR="115570" algn="ctr">
              <a:lnSpc>
                <a:spcPts val="990"/>
              </a:lnSpc>
              <a:spcBef>
                <a:spcPts val="459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59</a:t>
            </a:r>
            <a:endParaRPr sz="900">
              <a:latin typeface="Arial Narrow"/>
              <a:cs typeface="Arial Narrow"/>
            </a:endParaRPr>
          </a:p>
          <a:p>
            <a:pPr marR="116205"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SGCN</a:t>
            </a:r>
            <a:endParaRPr sz="900">
              <a:latin typeface="Arial Narrow"/>
              <a:cs typeface="Arial Narrow"/>
            </a:endParaRPr>
          </a:p>
          <a:p>
            <a:pPr marR="117475" algn="ctr">
              <a:lnSpc>
                <a:spcPts val="990"/>
              </a:lnSpc>
              <a:spcBef>
                <a:spcPts val="210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9</a:t>
            </a:r>
            <a:endParaRPr sz="900">
              <a:latin typeface="Arial Narrow"/>
              <a:cs typeface="Arial Narrow"/>
            </a:endParaRPr>
          </a:p>
          <a:p>
            <a:pPr marR="117475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900">
              <a:latin typeface="Arial Narrow"/>
              <a:cs typeface="Arial Narrow"/>
            </a:endParaRPr>
          </a:p>
          <a:p>
            <a:pPr marL="109220" algn="ctr">
              <a:lnSpc>
                <a:spcPts val="1065"/>
              </a:lnSpc>
            </a:pPr>
            <a:r>
              <a:rPr sz="900" spc="-10" dirty="0">
                <a:latin typeface="Arial"/>
                <a:cs typeface="Arial"/>
              </a:rPr>
              <a:t>Arkansas</a:t>
            </a:r>
            <a:endParaRPr sz="900">
              <a:latin typeface="Arial"/>
              <a:cs typeface="Arial"/>
            </a:endParaRPr>
          </a:p>
          <a:p>
            <a:pPr marL="109220"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$15M</a:t>
            </a:r>
            <a:endParaRPr sz="900">
              <a:latin typeface="Century Gothic"/>
              <a:cs typeface="Century Gothic"/>
            </a:endParaRPr>
          </a:p>
          <a:p>
            <a:pPr marL="118110" algn="ctr">
              <a:lnSpc>
                <a:spcPts val="990"/>
              </a:lnSpc>
              <a:spcBef>
                <a:spcPts val="55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48</a:t>
            </a:r>
            <a:endParaRPr sz="900">
              <a:latin typeface="Arial Narrow"/>
              <a:cs typeface="Arial Narrow"/>
            </a:endParaRPr>
          </a:p>
          <a:p>
            <a:pPr marL="118110" algn="ctr">
              <a:lnSpc>
                <a:spcPts val="985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SGCN</a:t>
            </a:r>
            <a:endParaRPr sz="900">
              <a:latin typeface="Arial Narrow"/>
              <a:cs typeface="Arial Narrow"/>
            </a:endParaRPr>
          </a:p>
          <a:p>
            <a:pPr marL="117475" algn="ctr">
              <a:lnSpc>
                <a:spcPts val="985"/>
              </a:lnSpc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7</a:t>
            </a:r>
            <a:endParaRPr sz="900">
              <a:latin typeface="Arial Narrow"/>
              <a:cs typeface="Arial Narrow"/>
            </a:endParaRPr>
          </a:p>
          <a:p>
            <a:pPr marL="117475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  <a:p>
            <a:pPr marL="139065" algn="ctr">
              <a:lnSpc>
                <a:spcPts val="1065"/>
              </a:lnSpc>
              <a:spcBef>
                <a:spcPts val="885"/>
              </a:spcBef>
            </a:pPr>
            <a:r>
              <a:rPr sz="900" spc="-30" dirty="0">
                <a:latin typeface="Arial"/>
                <a:cs typeface="Arial"/>
              </a:rPr>
              <a:t>Louisiana</a:t>
            </a:r>
            <a:endParaRPr sz="900">
              <a:latin typeface="Arial"/>
              <a:cs typeface="Arial"/>
            </a:endParaRPr>
          </a:p>
          <a:p>
            <a:pPr marL="139065"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$15M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381190" y="3992986"/>
            <a:ext cx="450850" cy="93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Illinois</a:t>
            </a:r>
            <a:endParaRPr sz="900">
              <a:latin typeface="Arial"/>
              <a:cs typeface="Arial"/>
            </a:endParaRPr>
          </a:p>
          <a:p>
            <a:pPr marL="33655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$24M</a:t>
            </a:r>
            <a:endParaRPr sz="900">
              <a:latin typeface="Century Gothic"/>
              <a:cs typeface="Century Gothic"/>
            </a:endParaRPr>
          </a:p>
          <a:p>
            <a:pPr algn="ctr">
              <a:lnSpc>
                <a:spcPts val="990"/>
              </a:lnSpc>
              <a:spcBef>
                <a:spcPts val="95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82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  <a:spcBef>
                <a:spcPts val="135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12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241055" y="9012128"/>
            <a:ext cx="873125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spc="-60" dirty="0">
                <a:latin typeface="Arial"/>
                <a:cs typeface="Arial"/>
              </a:rPr>
              <a:t>U.S.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Virgin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35" dirty="0">
                <a:latin typeface="Arial"/>
                <a:cs typeface="Arial"/>
              </a:rPr>
              <a:t>Islands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5" dirty="0">
                <a:latin typeface="Century Gothic"/>
                <a:cs typeface="Century Gothic"/>
              </a:rPr>
              <a:t>$4M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2804575" y="8683973"/>
            <a:ext cx="583565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Puerto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Rico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$11M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534670" y="3708493"/>
            <a:ext cx="322580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>
              <a:lnSpc>
                <a:spcPts val="1065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Iowa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$13M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185941" y="2486398"/>
            <a:ext cx="532765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Minnesota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$21M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018159" y="2968173"/>
            <a:ext cx="56896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975" algn="ctr">
              <a:lnSpc>
                <a:spcPts val="1065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Wisconsin</a:t>
            </a:r>
            <a:endParaRPr sz="900">
              <a:latin typeface="Arial"/>
              <a:cs typeface="Arial"/>
            </a:endParaRPr>
          </a:p>
          <a:p>
            <a:pPr marR="53975"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$18M</a:t>
            </a:r>
            <a:endParaRPr sz="900">
              <a:latin typeface="Century Gothic"/>
              <a:cs typeface="Century Gothic"/>
            </a:endParaRPr>
          </a:p>
          <a:p>
            <a:pPr marR="199390" algn="r">
              <a:lnSpc>
                <a:spcPts val="990"/>
              </a:lnSpc>
              <a:spcBef>
                <a:spcPts val="284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68</a:t>
            </a:r>
            <a:endParaRPr sz="900">
              <a:latin typeface="Arial Narrow"/>
              <a:cs typeface="Arial Narrow"/>
            </a:endParaRPr>
          </a:p>
          <a:p>
            <a:pPr marR="43815" algn="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SGCN</a:t>
            </a:r>
            <a:endParaRPr sz="900">
              <a:latin typeface="Arial Narrow"/>
              <a:cs typeface="Arial Narrow"/>
            </a:endParaRPr>
          </a:p>
          <a:p>
            <a:pPr marR="143510" algn="r">
              <a:lnSpc>
                <a:spcPts val="990"/>
              </a:lnSpc>
              <a:spcBef>
                <a:spcPts val="80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7</a:t>
            </a:r>
            <a:endParaRPr sz="900">
              <a:latin typeface="Arial Narrow"/>
              <a:cs typeface="Arial Narrow"/>
            </a:endParaRPr>
          </a:p>
          <a:p>
            <a:pPr marR="5080" algn="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661625" y="2305346"/>
            <a:ext cx="459105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Montana</a:t>
            </a:r>
            <a:endParaRPr sz="900">
              <a:latin typeface="Arial"/>
              <a:cs typeface="Arial"/>
            </a:endParaRPr>
          </a:p>
          <a:p>
            <a:pPr marL="80645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$28M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096090" y="2321006"/>
            <a:ext cx="685800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North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Dakota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$15M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152440" y="3096760"/>
            <a:ext cx="683895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spc="-30" dirty="0">
                <a:latin typeface="Arial"/>
                <a:cs typeface="Arial"/>
              </a:rPr>
              <a:t>South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Dakota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$17M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591695" y="4653526"/>
            <a:ext cx="356870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spc="-65" dirty="0">
                <a:latin typeface="Arial"/>
                <a:cs typeface="Arial"/>
              </a:rPr>
              <a:t>Kansas</a:t>
            </a:r>
            <a:endParaRPr sz="900">
              <a:latin typeface="Arial"/>
              <a:cs typeface="Arial"/>
            </a:endParaRPr>
          </a:p>
          <a:p>
            <a:pPr marL="29209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$18M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705995" y="5006670"/>
            <a:ext cx="610235" cy="69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algn="ctr">
              <a:lnSpc>
                <a:spcPts val="990"/>
              </a:lnSpc>
              <a:spcBef>
                <a:spcPts val="100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15</a:t>
            </a:r>
            <a:endParaRPr sz="900">
              <a:latin typeface="Arial Narrow"/>
              <a:cs typeface="Arial Narrow"/>
            </a:endParaRPr>
          </a:p>
          <a:p>
            <a:pPr marL="248920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900">
              <a:latin typeface="Arial Narrow"/>
              <a:cs typeface="Arial Narrow"/>
            </a:endParaRPr>
          </a:p>
          <a:p>
            <a:pPr marR="76835" algn="ctr">
              <a:lnSpc>
                <a:spcPts val="1065"/>
              </a:lnSpc>
            </a:pPr>
            <a:r>
              <a:rPr sz="900" spc="-10" dirty="0">
                <a:latin typeface="Arial"/>
                <a:cs typeface="Arial"/>
              </a:rPr>
              <a:t>Oklahoma</a:t>
            </a:r>
            <a:endParaRPr sz="900">
              <a:latin typeface="Arial"/>
              <a:cs typeface="Arial"/>
            </a:endParaRPr>
          </a:p>
          <a:p>
            <a:pPr marR="76835"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$17M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005108" y="6278872"/>
            <a:ext cx="322580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ts val="1065"/>
              </a:lnSpc>
              <a:spcBef>
                <a:spcPts val="100"/>
              </a:spcBef>
            </a:pPr>
            <a:r>
              <a:rPr sz="900" spc="-45" dirty="0">
                <a:latin typeface="Arial"/>
                <a:cs typeface="Arial"/>
              </a:rPr>
              <a:t>Texas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$53M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134852" y="3843253"/>
            <a:ext cx="61341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algn="ctr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Nebraska</a:t>
            </a:r>
            <a:endParaRPr sz="900">
              <a:latin typeface="Arial"/>
              <a:cs typeface="Arial"/>
            </a:endParaRPr>
          </a:p>
          <a:p>
            <a:pPr marL="127635"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$17M</a:t>
            </a:r>
            <a:endParaRPr sz="900">
              <a:latin typeface="Century Gothic"/>
              <a:cs typeface="Century Gothic"/>
            </a:endParaRPr>
          </a:p>
          <a:p>
            <a:pPr marR="154940" algn="ctr">
              <a:lnSpc>
                <a:spcPts val="990"/>
              </a:lnSpc>
              <a:spcBef>
                <a:spcPts val="109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80</a:t>
            </a:r>
            <a:endParaRPr sz="900">
              <a:latin typeface="Arial Narrow"/>
              <a:cs typeface="Arial Narrow"/>
            </a:endParaRPr>
          </a:p>
          <a:p>
            <a:pPr marR="154940"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955762" y="4058594"/>
            <a:ext cx="457834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Indiana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$14M</a:t>
            </a:r>
            <a:endParaRPr sz="900">
              <a:latin typeface="Century Gothic"/>
              <a:cs typeface="Century Gothic"/>
            </a:endParaRPr>
          </a:p>
          <a:p>
            <a:pPr marL="6350" algn="ctr">
              <a:lnSpc>
                <a:spcPts val="990"/>
              </a:lnSpc>
              <a:spcBef>
                <a:spcPts val="24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50</a:t>
            </a:r>
            <a:endParaRPr sz="900">
              <a:latin typeface="Arial Narrow"/>
              <a:cs typeface="Arial Narrow"/>
            </a:endParaRPr>
          </a:p>
          <a:p>
            <a:pPr marL="6350"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  <a:p>
            <a:pPr marR="12065" algn="ctr">
              <a:lnSpc>
                <a:spcPts val="990"/>
              </a:lnSpc>
              <a:spcBef>
                <a:spcPts val="5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8</a:t>
            </a:r>
            <a:endParaRPr sz="900">
              <a:latin typeface="Arial Narrow"/>
              <a:cs typeface="Arial Narrow"/>
            </a:endParaRPr>
          </a:p>
          <a:p>
            <a:pPr marR="11430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643962" y="4297481"/>
            <a:ext cx="322580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>
              <a:lnSpc>
                <a:spcPts val="1065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Ohio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$20M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1568649" y="3421443"/>
            <a:ext cx="870585" cy="53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5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r>
              <a:rPr sz="900" spc="235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60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5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ts val="1065"/>
              </a:lnSpc>
              <a:spcBef>
                <a:spcPts val="790"/>
              </a:spcBef>
            </a:pPr>
            <a:r>
              <a:rPr sz="900" spc="-10" dirty="0">
                <a:latin typeface="Arial"/>
                <a:cs typeface="Arial"/>
              </a:rPr>
              <a:t>Pennsylvania</a:t>
            </a:r>
            <a:endParaRPr sz="900">
              <a:latin typeface="Arial"/>
              <a:cs typeface="Arial"/>
            </a:endParaRPr>
          </a:p>
          <a:p>
            <a:pPr marL="170180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$21M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061032" y="3120991"/>
            <a:ext cx="53594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Michigan</a:t>
            </a:r>
            <a:endParaRPr sz="900">
              <a:latin typeface="Arial"/>
              <a:cs typeface="Arial"/>
            </a:endParaRPr>
          </a:p>
          <a:p>
            <a:pPr marL="85090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$27M</a:t>
            </a:r>
            <a:endParaRPr sz="900">
              <a:latin typeface="Century Gothic"/>
              <a:cs typeface="Century Gothic"/>
            </a:endParaRPr>
          </a:p>
          <a:p>
            <a:pPr marL="84455" algn="ctr">
              <a:lnSpc>
                <a:spcPts val="990"/>
              </a:lnSpc>
              <a:spcBef>
                <a:spcPts val="484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45</a:t>
            </a:r>
            <a:endParaRPr sz="900">
              <a:latin typeface="Arial Narrow"/>
              <a:cs typeface="Arial Narrow"/>
            </a:endParaRPr>
          </a:p>
          <a:p>
            <a:pPr marL="85090" algn="ctr">
              <a:lnSpc>
                <a:spcPts val="93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  <a:p>
            <a:pPr marL="89535" algn="ctr">
              <a:lnSpc>
                <a:spcPts val="930"/>
              </a:lnSpc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5</a:t>
            </a:r>
            <a:endParaRPr sz="900">
              <a:latin typeface="Arial Narrow"/>
              <a:cs typeface="Arial Narrow"/>
            </a:endParaRPr>
          </a:p>
          <a:p>
            <a:pPr marL="90170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1900462" y="3001205"/>
            <a:ext cx="487680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New</a:t>
            </a:r>
            <a:r>
              <a:rPr sz="900" spc="-6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York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$27M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2176282" y="1781967"/>
            <a:ext cx="450850" cy="840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Vermont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$11M</a:t>
            </a:r>
            <a:endParaRPr sz="900">
              <a:latin typeface="Century Gothic"/>
              <a:cs typeface="Century Gothic"/>
            </a:endParaRPr>
          </a:p>
          <a:p>
            <a:pPr algn="ctr">
              <a:lnSpc>
                <a:spcPts val="990"/>
              </a:lnSpc>
              <a:spcBef>
                <a:spcPts val="384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50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6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  <a:p>
            <a:pPr marL="1270" algn="ctr">
              <a:lnSpc>
                <a:spcPts val="960"/>
              </a:lnSpc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6</a:t>
            </a:r>
            <a:endParaRPr sz="900">
              <a:latin typeface="Arial Narrow"/>
              <a:cs typeface="Arial Narrow"/>
            </a:endParaRPr>
          </a:p>
          <a:p>
            <a:pPr marL="1270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458796" y="4740394"/>
            <a:ext cx="468630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Kentucky</a:t>
            </a:r>
            <a:endParaRPr sz="900">
              <a:latin typeface="Arial"/>
              <a:cs typeface="Arial"/>
            </a:endParaRPr>
          </a:p>
          <a:p>
            <a:pPr marL="85090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$15M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084878" y="4315426"/>
            <a:ext cx="479425" cy="89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Colorado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$25M</a:t>
            </a:r>
            <a:endParaRPr sz="900">
              <a:latin typeface="Century Gothic"/>
              <a:cs typeface="Century Gothic"/>
            </a:endParaRPr>
          </a:p>
          <a:p>
            <a:pPr marL="8890" algn="ctr">
              <a:lnSpc>
                <a:spcPts val="990"/>
              </a:lnSpc>
              <a:spcBef>
                <a:spcPts val="64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61</a:t>
            </a:r>
            <a:endParaRPr sz="900">
              <a:latin typeface="Arial Narrow"/>
              <a:cs typeface="Arial Narrow"/>
            </a:endParaRPr>
          </a:p>
          <a:p>
            <a:pPr marL="8890"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SGCN</a:t>
            </a:r>
            <a:endParaRPr sz="900">
              <a:latin typeface="Arial Narrow"/>
              <a:cs typeface="Arial Narrow"/>
            </a:endParaRPr>
          </a:p>
          <a:p>
            <a:pPr marL="8255" algn="ctr">
              <a:lnSpc>
                <a:spcPts val="990"/>
              </a:lnSpc>
              <a:spcBef>
                <a:spcPts val="145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10</a:t>
            </a:r>
            <a:endParaRPr sz="900">
              <a:latin typeface="Arial Narrow"/>
              <a:cs typeface="Arial Narrow"/>
            </a:endParaRPr>
          </a:p>
          <a:p>
            <a:pPr marL="8255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970224" y="3944180"/>
            <a:ext cx="322580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ts val="1065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Utah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$21M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930998" y="3744955"/>
            <a:ext cx="480695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California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$57M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553715" y="2739801"/>
            <a:ext cx="493395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Idaho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$18M</a:t>
            </a:r>
            <a:endParaRPr sz="900">
              <a:latin typeface="Century Gothic"/>
              <a:cs typeface="Century Gothic"/>
            </a:endParaRPr>
          </a:p>
          <a:p>
            <a:pPr marL="41910" algn="ctr">
              <a:lnSpc>
                <a:spcPts val="990"/>
              </a:lnSpc>
              <a:spcBef>
                <a:spcPts val="645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37</a:t>
            </a:r>
            <a:endParaRPr sz="900">
              <a:latin typeface="Arial Narrow"/>
              <a:cs typeface="Arial Narrow"/>
            </a:endParaRPr>
          </a:p>
          <a:p>
            <a:pPr marL="41910"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  <a:p>
            <a:pPr marL="39370" algn="ctr">
              <a:lnSpc>
                <a:spcPts val="990"/>
              </a:lnSpc>
              <a:spcBef>
                <a:spcPts val="130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4</a:t>
            </a:r>
            <a:endParaRPr sz="900">
              <a:latin typeface="Arial Narrow"/>
              <a:cs typeface="Arial Narrow"/>
            </a:endParaRPr>
          </a:p>
          <a:p>
            <a:pPr marL="39370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845648" y="3306729"/>
            <a:ext cx="492759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Wyoming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$20M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487296" y="2549377"/>
            <a:ext cx="403225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Oregon</a:t>
            </a:r>
            <a:endParaRPr sz="900">
              <a:latin typeface="Arial"/>
              <a:cs typeface="Arial"/>
            </a:endParaRPr>
          </a:p>
          <a:p>
            <a:pPr marL="52705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$26M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801964" y="1745963"/>
            <a:ext cx="601345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Washington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$24M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457457" y="3477265"/>
            <a:ext cx="450850" cy="97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Alaska</a:t>
            </a:r>
            <a:endParaRPr sz="900">
              <a:latin typeface="Arial"/>
              <a:cs typeface="Arial"/>
            </a:endParaRPr>
          </a:p>
          <a:p>
            <a:pPr marR="3810"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$35M</a:t>
            </a:r>
            <a:endParaRPr sz="900">
              <a:latin typeface="Century Gothic"/>
              <a:cs typeface="Century Gothic"/>
            </a:endParaRPr>
          </a:p>
          <a:p>
            <a:pPr algn="ctr">
              <a:lnSpc>
                <a:spcPts val="990"/>
              </a:lnSpc>
              <a:spcBef>
                <a:spcPts val="95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192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  <a:p>
            <a:pPr marL="6350" algn="ctr">
              <a:lnSpc>
                <a:spcPts val="990"/>
              </a:lnSpc>
              <a:spcBef>
                <a:spcPts val="459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20</a:t>
            </a:r>
            <a:endParaRPr sz="900">
              <a:latin typeface="Arial Narrow"/>
              <a:cs typeface="Arial Narrow"/>
            </a:endParaRPr>
          </a:p>
          <a:p>
            <a:pPr marL="6350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554058" y="5181020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latin typeface="Arial"/>
                <a:cs typeface="Arial"/>
              </a:rPr>
              <a:t>Arizona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b="1" spc="-20" dirty="0">
                <a:latin typeface="Century Gothic"/>
                <a:cs typeface="Century Gothic"/>
              </a:rPr>
              <a:t>$31M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779811" y="5436024"/>
            <a:ext cx="635000" cy="982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New</a:t>
            </a:r>
            <a:r>
              <a:rPr sz="900" spc="-6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Mexico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$28M</a:t>
            </a:r>
            <a:endParaRPr sz="900">
              <a:latin typeface="Century Gothic"/>
              <a:cs typeface="Century Gothic"/>
            </a:endParaRPr>
          </a:p>
          <a:p>
            <a:pPr marL="8255" algn="ctr">
              <a:lnSpc>
                <a:spcPts val="990"/>
              </a:lnSpc>
              <a:spcBef>
                <a:spcPts val="84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72</a:t>
            </a:r>
            <a:endParaRPr sz="900">
              <a:latin typeface="Arial Narrow"/>
              <a:cs typeface="Arial Narrow"/>
            </a:endParaRPr>
          </a:p>
          <a:p>
            <a:pPr marL="8255"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SGCN</a:t>
            </a:r>
            <a:endParaRPr sz="900">
              <a:latin typeface="Arial Narrow"/>
              <a:cs typeface="Arial Narrow"/>
            </a:endParaRPr>
          </a:p>
          <a:p>
            <a:pPr marL="6350" algn="ctr">
              <a:lnSpc>
                <a:spcPts val="990"/>
              </a:lnSpc>
              <a:spcBef>
                <a:spcPts val="605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10</a:t>
            </a:r>
            <a:endParaRPr sz="900">
              <a:latin typeface="Arial Narrow"/>
              <a:cs typeface="Arial Narrow"/>
            </a:endParaRPr>
          </a:p>
          <a:p>
            <a:pPr marL="6985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923136" y="3776845"/>
            <a:ext cx="450850" cy="99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" algn="ctr">
              <a:lnSpc>
                <a:spcPts val="106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Nevada</a:t>
            </a:r>
            <a:endParaRPr sz="900">
              <a:latin typeface="Arial"/>
              <a:cs typeface="Arial"/>
            </a:endParaRPr>
          </a:p>
          <a:p>
            <a:pPr marR="635" algn="ctr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$25M</a:t>
            </a:r>
            <a:endParaRPr sz="900">
              <a:latin typeface="Century Gothic"/>
              <a:cs typeface="Century Gothic"/>
            </a:endParaRPr>
          </a:p>
          <a:p>
            <a:pPr algn="ctr">
              <a:lnSpc>
                <a:spcPts val="990"/>
              </a:lnSpc>
              <a:spcBef>
                <a:spcPts val="1080"/>
              </a:spcBef>
            </a:pPr>
            <a:r>
              <a:rPr sz="900" b="1" spc="-25" dirty="0">
                <a:solidFill>
                  <a:srgbClr val="2D649A"/>
                </a:solidFill>
                <a:latin typeface="Arial Narrow"/>
                <a:cs typeface="Arial Narrow"/>
              </a:rPr>
              <a:t>60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</a:pPr>
            <a:r>
              <a:rPr sz="90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spc="-20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-4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ts val="990"/>
              </a:lnSpc>
              <a:spcBef>
                <a:spcPts val="470"/>
              </a:spcBef>
            </a:pPr>
            <a:r>
              <a:rPr sz="900" b="1" spc="-50" dirty="0">
                <a:solidFill>
                  <a:srgbClr val="D2232A"/>
                </a:solidFill>
                <a:latin typeface="Arial Narrow"/>
                <a:cs typeface="Arial Narrow"/>
              </a:rPr>
              <a:t>8</a:t>
            </a:r>
            <a:endParaRPr sz="900">
              <a:latin typeface="Arial Narrow"/>
              <a:cs typeface="Arial Narrow"/>
            </a:endParaRPr>
          </a:p>
          <a:p>
            <a:pPr marL="635" algn="ctr">
              <a:lnSpc>
                <a:spcPts val="990"/>
              </a:lnSpc>
            </a:pPr>
            <a:r>
              <a:rPr sz="900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spc="-4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-25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208862" y="6603484"/>
            <a:ext cx="346075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spc="-30" dirty="0">
                <a:latin typeface="Arial"/>
                <a:cs typeface="Arial"/>
              </a:rPr>
              <a:t>Hawaii</a:t>
            </a:r>
            <a:endParaRPr sz="900">
              <a:latin typeface="Arial"/>
              <a:cs typeface="Arial"/>
            </a:endParaRPr>
          </a:p>
          <a:p>
            <a:pPr marL="24130">
              <a:lnSpc>
                <a:spcPts val="1065"/>
              </a:lnSpc>
            </a:pPr>
            <a:r>
              <a:rPr sz="900" b="1" spc="-20" dirty="0">
                <a:latin typeface="Century Gothic"/>
                <a:cs typeface="Century Gothic"/>
              </a:rPr>
              <a:t>$57M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2713761" y="3439117"/>
            <a:ext cx="264795" cy="264795"/>
          </a:xfrm>
          <a:custGeom>
            <a:avLst/>
            <a:gdLst/>
            <a:ahLst/>
            <a:cxnLst/>
            <a:rect l="l" t="t" r="r" b="b"/>
            <a:pathLst>
              <a:path w="264795" h="264795">
                <a:moveTo>
                  <a:pt x="264248" y="264248"/>
                </a:moveTo>
                <a:lnTo>
                  <a:pt x="0" y="0"/>
                </a:lnTo>
              </a:path>
            </a:pathLst>
          </a:custGeom>
          <a:ln w="12700">
            <a:solidFill>
              <a:srgbClr val="649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969146" y="3088057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60">
                <a:moveTo>
                  <a:pt x="276263" y="0"/>
                </a:moveTo>
                <a:lnTo>
                  <a:pt x="0" y="276263"/>
                </a:lnTo>
              </a:path>
            </a:pathLst>
          </a:custGeom>
          <a:ln w="12700">
            <a:solidFill>
              <a:srgbClr val="649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442190" y="2612341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284"/>
                </a:lnTo>
              </a:path>
            </a:pathLst>
          </a:custGeom>
          <a:ln w="12700">
            <a:solidFill>
              <a:srgbClr val="649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439925" y="4062062"/>
            <a:ext cx="480695" cy="0"/>
          </a:xfrm>
          <a:custGeom>
            <a:avLst/>
            <a:gdLst/>
            <a:ahLst/>
            <a:cxnLst/>
            <a:rect l="l" t="t" r="r" b="b"/>
            <a:pathLst>
              <a:path w="480695">
                <a:moveTo>
                  <a:pt x="48039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49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339597" y="7352601"/>
            <a:ext cx="3044825" cy="1818005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190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0"/>
              </a:spcBef>
            </a:pPr>
            <a:endParaRPr sz="900">
              <a:latin typeface="Times New Roman"/>
              <a:cs typeface="Times New Roman"/>
            </a:endParaRPr>
          </a:p>
          <a:p>
            <a:pPr marL="120650" marR="127000">
              <a:lnSpc>
                <a:spcPts val="1050"/>
              </a:lnSpc>
            </a:pPr>
            <a:r>
              <a:rPr sz="900" b="1" dirty="0">
                <a:latin typeface="Corbel"/>
                <a:cs typeface="Corbel"/>
              </a:rPr>
              <a:t>$</a:t>
            </a:r>
            <a:r>
              <a:rPr sz="900" b="1" spc="5" dirty="0">
                <a:latin typeface="Corbel"/>
                <a:cs typeface="Corbel"/>
              </a:rPr>
              <a:t> </a:t>
            </a:r>
            <a:r>
              <a:rPr sz="900" spc="170" dirty="0">
                <a:latin typeface="Arial Narrow"/>
                <a:cs typeface="Arial Narrow"/>
              </a:rPr>
              <a:t>=</a:t>
            </a:r>
            <a:r>
              <a:rPr sz="900" spc="-15" dirty="0">
                <a:latin typeface="Arial Narrow"/>
                <a:cs typeface="Arial Narrow"/>
              </a:rPr>
              <a:t> </a:t>
            </a:r>
            <a:r>
              <a:rPr sz="900" b="1" spc="-25" dirty="0">
                <a:latin typeface="Arial Narrow"/>
                <a:cs typeface="Arial Narrow"/>
              </a:rPr>
              <a:t>Estimated</a:t>
            </a:r>
            <a:r>
              <a:rPr sz="900" b="1" spc="-15" dirty="0">
                <a:latin typeface="Arial Narrow"/>
                <a:cs typeface="Arial Narrow"/>
              </a:rPr>
              <a:t> </a:t>
            </a:r>
            <a:r>
              <a:rPr sz="900" b="1" spc="-80" dirty="0">
                <a:latin typeface="Arial Narrow"/>
                <a:cs typeface="Arial Narrow"/>
              </a:rPr>
              <a:t>RAWA</a:t>
            </a:r>
            <a:r>
              <a:rPr sz="900" b="1" spc="-35" dirty="0">
                <a:latin typeface="Arial Narrow"/>
                <a:cs typeface="Arial Narrow"/>
              </a:rPr>
              <a:t> </a:t>
            </a:r>
            <a:r>
              <a:rPr sz="900" b="1" spc="-10" dirty="0">
                <a:latin typeface="Arial Narrow"/>
                <a:cs typeface="Arial Narrow"/>
              </a:rPr>
              <a:t>federal</a:t>
            </a:r>
            <a:r>
              <a:rPr sz="900" b="1" spc="-15" dirty="0">
                <a:latin typeface="Arial Narrow"/>
                <a:cs typeface="Arial Narrow"/>
              </a:rPr>
              <a:t> </a:t>
            </a:r>
            <a:r>
              <a:rPr sz="900" b="1" dirty="0">
                <a:latin typeface="Arial Narrow"/>
                <a:cs typeface="Arial Narrow"/>
              </a:rPr>
              <a:t>funding</a:t>
            </a:r>
            <a:r>
              <a:rPr sz="900" b="1" spc="-10" dirty="0">
                <a:latin typeface="Arial Narrow"/>
                <a:cs typeface="Arial Narrow"/>
              </a:rPr>
              <a:t> apportionment</a:t>
            </a:r>
            <a:r>
              <a:rPr sz="900" b="1" spc="-15" dirty="0">
                <a:latin typeface="Arial Narrow"/>
                <a:cs typeface="Arial Narrow"/>
              </a:rPr>
              <a:t> </a:t>
            </a:r>
            <a:r>
              <a:rPr sz="900" b="1" spc="-10" dirty="0">
                <a:latin typeface="Arial Narrow"/>
                <a:cs typeface="Arial Narrow"/>
              </a:rPr>
              <a:t>to</a:t>
            </a:r>
            <a:r>
              <a:rPr sz="900" b="1" spc="-15" dirty="0">
                <a:latin typeface="Arial Narrow"/>
                <a:cs typeface="Arial Narrow"/>
              </a:rPr>
              <a:t> </a:t>
            </a:r>
            <a:r>
              <a:rPr sz="900" b="1" dirty="0">
                <a:latin typeface="Arial Narrow"/>
                <a:cs typeface="Arial Narrow"/>
              </a:rPr>
              <a:t>the</a:t>
            </a:r>
            <a:r>
              <a:rPr sz="900" b="1" spc="-15" dirty="0">
                <a:latin typeface="Arial Narrow"/>
                <a:cs typeface="Arial Narrow"/>
              </a:rPr>
              <a:t> </a:t>
            </a:r>
            <a:r>
              <a:rPr sz="900" b="1" spc="-10" dirty="0">
                <a:latin typeface="Arial Narrow"/>
                <a:cs typeface="Arial Narrow"/>
              </a:rPr>
              <a:t>state/</a:t>
            </a:r>
            <a:r>
              <a:rPr sz="900" b="1" spc="500" dirty="0">
                <a:latin typeface="Arial Narrow"/>
                <a:cs typeface="Arial Narrow"/>
              </a:rPr>
              <a:t> </a:t>
            </a:r>
            <a:r>
              <a:rPr sz="900" b="1" spc="-10" dirty="0">
                <a:latin typeface="Arial Narrow"/>
                <a:cs typeface="Arial Narrow"/>
              </a:rPr>
              <a:t>territory to</a:t>
            </a:r>
            <a:r>
              <a:rPr sz="900" b="1" spc="-5" dirty="0">
                <a:latin typeface="Arial Narrow"/>
                <a:cs typeface="Arial Narrow"/>
              </a:rPr>
              <a:t> </a:t>
            </a:r>
            <a:r>
              <a:rPr sz="900" b="1" dirty="0">
                <a:latin typeface="Arial Narrow"/>
                <a:cs typeface="Arial Narrow"/>
              </a:rPr>
              <a:t>implement</a:t>
            </a:r>
            <a:r>
              <a:rPr sz="900" b="1" spc="-10" dirty="0">
                <a:latin typeface="Arial Narrow"/>
                <a:cs typeface="Arial Narrow"/>
              </a:rPr>
              <a:t> </a:t>
            </a:r>
            <a:r>
              <a:rPr sz="900" b="1" dirty="0">
                <a:latin typeface="Arial Narrow"/>
                <a:cs typeface="Arial Narrow"/>
              </a:rPr>
              <a:t>their</a:t>
            </a:r>
            <a:r>
              <a:rPr sz="900" b="1" spc="-5" dirty="0">
                <a:latin typeface="Arial Narrow"/>
                <a:cs typeface="Arial Narrow"/>
              </a:rPr>
              <a:t> </a:t>
            </a:r>
            <a:r>
              <a:rPr sz="900" b="1" dirty="0">
                <a:latin typeface="Arial Narrow"/>
                <a:cs typeface="Arial Narrow"/>
              </a:rPr>
              <a:t>wildlife</a:t>
            </a:r>
            <a:r>
              <a:rPr sz="900" b="1" spc="-5" dirty="0">
                <a:latin typeface="Arial Narrow"/>
                <a:cs typeface="Arial Narrow"/>
              </a:rPr>
              <a:t> </a:t>
            </a:r>
            <a:r>
              <a:rPr sz="900" b="1" spc="-25" dirty="0">
                <a:latin typeface="Arial Narrow"/>
                <a:cs typeface="Arial Narrow"/>
              </a:rPr>
              <a:t>action</a:t>
            </a:r>
            <a:r>
              <a:rPr sz="900" b="1" spc="-10" dirty="0">
                <a:latin typeface="Arial Narrow"/>
                <a:cs typeface="Arial Narrow"/>
              </a:rPr>
              <a:t> plans</a:t>
            </a:r>
            <a:endParaRPr sz="900">
              <a:latin typeface="Arial Narrow"/>
              <a:cs typeface="Arial Narrow"/>
            </a:endParaRPr>
          </a:p>
          <a:p>
            <a:pPr marL="120650" marR="236220">
              <a:lnSpc>
                <a:spcPts val="1050"/>
              </a:lnSpc>
              <a:spcBef>
                <a:spcPts val="850"/>
              </a:spcBef>
            </a:pPr>
            <a:r>
              <a:rPr sz="900" b="1" spc="-20" dirty="0">
                <a:solidFill>
                  <a:srgbClr val="2D649A"/>
                </a:solidFill>
                <a:latin typeface="Arial Narrow"/>
                <a:cs typeface="Arial Narrow"/>
              </a:rPr>
              <a:t>Bird</a:t>
            </a:r>
            <a:r>
              <a:rPr sz="900" b="1" spc="-5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b="1" spc="-70" dirty="0">
                <a:solidFill>
                  <a:srgbClr val="2D649A"/>
                </a:solidFill>
                <a:latin typeface="Arial Narrow"/>
                <a:cs typeface="Arial Narrow"/>
              </a:rPr>
              <a:t>SGCN</a:t>
            </a:r>
            <a:r>
              <a:rPr sz="900" b="1" spc="-5" dirty="0">
                <a:solidFill>
                  <a:srgbClr val="2D649A"/>
                </a:solidFill>
                <a:latin typeface="Arial Narrow"/>
                <a:cs typeface="Arial Narrow"/>
              </a:rPr>
              <a:t> </a:t>
            </a:r>
            <a:r>
              <a:rPr sz="900" spc="170" dirty="0">
                <a:latin typeface="Arial Narrow"/>
                <a:cs typeface="Arial Narrow"/>
              </a:rPr>
              <a:t>=</a:t>
            </a:r>
            <a:r>
              <a:rPr sz="900" dirty="0">
                <a:latin typeface="Arial Narrow"/>
                <a:cs typeface="Arial Narrow"/>
              </a:rPr>
              <a:t> Number</a:t>
            </a:r>
            <a:r>
              <a:rPr sz="900" spc="-1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of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birds</a:t>
            </a:r>
            <a:r>
              <a:rPr sz="900" spc="-1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listed</a:t>
            </a:r>
            <a:r>
              <a:rPr sz="900" spc="-1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by</a:t>
            </a:r>
            <a:r>
              <a:rPr sz="900" spc="-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that</a:t>
            </a:r>
            <a:r>
              <a:rPr sz="900" spc="-1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state/territory</a:t>
            </a:r>
            <a:r>
              <a:rPr sz="900" spc="-10" dirty="0">
                <a:latin typeface="Arial Narrow"/>
                <a:cs typeface="Arial Narrow"/>
              </a:rPr>
              <a:t> </a:t>
            </a:r>
            <a:r>
              <a:rPr sz="900" spc="-60" dirty="0">
                <a:latin typeface="Arial Narrow"/>
                <a:cs typeface="Arial Narrow"/>
              </a:rPr>
              <a:t>as</a:t>
            </a:r>
            <a:r>
              <a:rPr sz="900" spc="-10" dirty="0">
                <a:latin typeface="Arial Narrow"/>
                <a:cs typeface="Arial Narrow"/>
              </a:rPr>
              <a:t> </a:t>
            </a:r>
            <a:r>
              <a:rPr sz="900" spc="-50" dirty="0">
                <a:latin typeface="Arial Narrow"/>
                <a:cs typeface="Arial Narrow"/>
              </a:rPr>
              <a:t>a</a:t>
            </a:r>
            <a:r>
              <a:rPr sz="900" spc="500" dirty="0">
                <a:latin typeface="Arial Narrow"/>
                <a:cs typeface="Arial Narrow"/>
              </a:rPr>
              <a:t> </a:t>
            </a:r>
            <a:r>
              <a:rPr sz="900" spc="-30" dirty="0">
                <a:latin typeface="Arial Narrow"/>
                <a:cs typeface="Arial Narrow"/>
              </a:rPr>
              <a:t>Species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of</a:t>
            </a:r>
            <a:r>
              <a:rPr sz="900" spc="30" dirty="0">
                <a:latin typeface="Arial Narrow"/>
                <a:cs typeface="Arial Narrow"/>
              </a:rPr>
              <a:t> </a:t>
            </a:r>
            <a:r>
              <a:rPr sz="900" spc="-25" dirty="0">
                <a:latin typeface="Arial Narrow"/>
                <a:cs typeface="Arial Narrow"/>
              </a:rPr>
              <a:t>Greatest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spc="-20" dirty="0">
                <a:latin typeface="Arial Narrow"/>
                <a:cs typeface="Arial Narrow"/>
              </a:rPr>
              <a:t>Conservation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spc="-20" dirty="0">
                <a:latin typeface="Arial Narrow"/>
                <a:cs typeface="Arial Narrow"/>
              </a:rPr>
              <a:t>Need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spc="-60" dirty="0">
                <a:latin typeface="Arial Narrow"/>
                <a:cs typeface="Arial Narrow"/>
              </a:rPr>
              <a:t>(SGCN)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that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would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benefit</a:t>
            </a:r>
            <a:r>
              <a:rPr sz="900" spc="50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from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spc="-75" dirty="0">
                <a:latin typeface="Arial Narrow"/>
                <a:cs typeface="Arial Narrow"/>
              </a:rPr>
              <a:t>RAWA</a:t>
            </a:r>
            <a:r>
              <a:rPr sz="900" spc="-15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funding</a:t>
            </a:r>
            <a:endParaRPr sz="900">
              <a:latin typeface="Arial Narrow"/>
              <a:cs typeface="Arial Narrow"/>
            </a:endParaRPr>
          </a:p>
          <a:p>
            <a:pPr marL="120650" marR="163195">
              <a:lnSpc>
                <a:spcPts val="1050"/>
              </a:lnSpc>
              <a:spcBef>
                <a:spcPts val="850"/>
              </a:spcBef>
            </a:pPr>
            <a:r>
              <a:rPr sz="900" b="1" spc="-25" dirty="0">
                <a:solidFill>
                  <a:srgbClr val="D2232A"/>
                </a:solidFill>
                <a:latin typeface="Arial Narrow"/>
                <a:cs typeface="Arial Narrow"/>
              </a:rPr>
              <a:t>Bird</a:t>
            </a:r>
            <a:r>
              <a:rPr sz="900" b="1" spc="-15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b="1" spc="-90" dirty="0">
                <a:solidFill>
                  <a:srgbClr val="D2232A"/>
                </a:solidFill>
                <a:latin typeface="Arial Narrow"/>
                <a:cs typeface="Arial Narrow"/>
              </a:rPr>
              <a:t>TPS</a:t>
            </a:r>
            <a:r>
              <a:rPr sz="900" b="1" spc="20" dirty="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sz="900" spc="170" dirty="0">
                <a:latin typeface="Arial Narrow"/>
                <a:cs typeface="Arial Narrow"/>
              </a:rPr>
              <a:t>=</a:t>
            </a:r>
            <a:r>
              <a:rPr sz="900" spc="2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Number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of</a:t>
            </a:r>
            <a:r>
              <a:rPr sz="900" spc="4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birds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in</a:t>
            </a:r>
            <a:r>
              <a:rPr sz="900" spc="1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state/territory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identified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spc="-60" dirty="0">
                <a:latin typeface="Arial Narrow"/>
                <a:cs typeface="Arial Narrow"/>
              </a:rPr>
              <a:t>as</a:t>
            </a:r>
            <a:r>
              <a:rPr sz="900" spc="-15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Tipping</a:t>
            </a:r>
            <a:r>
              <a:rPr sz="900" spc="500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Point</a:t>
            </a:r>
            <a:r>
              <a:rPr sz="900" spc="-40" dirty="0">
                <a:latin typeface="Arial Narrow"/>
                <a:cs typeface="Arial Narrow"/>
              </a:rPr>
              <a:t> Species</a:t>
            </a:r>
            <a:r>
              <a:rPr sz="900" spc="-25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by</a:t>
            </a:r>
            <a:r>
              <a:rPr sz="900" spc="-2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2022</a:t>
            </a:r>
            <a:r>
              <a:rPr sz="900" spc="-25" dirty="0">
                <a:latin typeface="Arial Narrow"/>
                <a:cs typeface="Arial Narrow"/>
              </a:rPr>
              <a:t> </a:t>
            </a:r>
            <a:r>
              <a:rPr sz="900" spc="-35" dirty="0">
                <a:latin typeface="Arial Narrow"/>
                <a:cs typeface="Arial Narrow"/>
              </a:rPr>
              <a:t>State</a:t>
            </a:r>
            <a:r>
              <a:rPr sz="900" spc="-2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of the</a:t>
            </a:r>
            <a:r>
              <a:rPr sz="900" spc="-25" dirty="0">
                <a:latin typeface="Arial Narrow"/>
                <a:cs typeface="Arial Narrow"/>
              </a:rPr>
              <a:t> Birds </a:t>
            </a:r>
            <a:r>
              <a:rPr sz="900" spc="-10" dirty="0">
                <a:latin typeface="Arial Narrow"/>
                <a:cs typeface="Arial Narrow"/>
              </a:rPr>
              <a:t>report.</a:t>
            </a:r>
            <a:r>
              <a:rPr sz="900" spc="-85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Tipping</a:t>
            </a:r>
            <a:r>
              <a:rPr sz="900" spc="-25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Point</a:t>
            </a:r>
            <a:r>
              <a:rPr sz="900" spc="-25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Species</a:t>
            </a:r>
            <a:r>
              <a:rPr sz="900" spc="500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are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the</a:t>
            </a:r>
            <a:r>
              <a:rPr sz="900" spc="2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next</a:t>
            </a:r>
            <a:r>
              <a:rPr sz="900" spc="2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set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of</a:t>
            </a:r>
            <a:r>
              <a:rPr sz="900" spc="5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birds</a:t>
            </a:r>
            <a:r>
              <a:rPr sz="900" spc="2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trending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toward</a:t>
            </a:r>
            <a:r>
              <a:rPr sz="900" spc="20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Endangered</a:t>
            </a:r>
            <a:r>
              <a:rPr sz="900" spc="20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Species</a:t>
            </a:r>
            <a:r>
              <a:rPr sz="900" spc="50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consideration,</a:t>
            </a:r>
            <a:r>
              <a:rPr sz="900" spc="-2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with</a:t>
            </a:r>
            <a:r>
              <a:rPr sz="900" spc="1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population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spc="-35" dirty="0">
                <a:latin typeface="Arial Narrow"/>
                <a:cs typeface="Arial Narrow"/>
              </a:rPr>
              <a:t>losses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of</a:t>
            </a:r>
            <a:r>
              <a:rPr sz="900" spc="4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50%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in</a:t>
            </a:r>
            <a:r>
              <a:rPr sz="900" spc="1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the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past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50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years</a:t>
            </a:r>
            <a:r>
              <a:rPr sz="900" spc="50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and</a:t>
            </a:r>
            <a:r>
              <a:rPr sz="900" spc="-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projected</a:t>
            </a:r>
            <a:r>
              <a:rPr sz="900" spc="-15" dirty="0">
                <a:latin typeface="Arial Narrow"/>
                <a:cs typeface="Arial Narrow"/>
              </a:rPr>
              <a:t> </a:t>
            </a:r>
            <a:r>
              <a:rPr sz="900" spc="-35" dirty="0">
                <a:latin typeface="Arial Narrow"/>
                <a:cs typeface="Arial Narrow"/>
              </a:rPr>
              <a:t>losses</a:t>
            </a:r>
            <a:r>
              <a:rPr sz="900" spc="-1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of</a:t>
            </a:r>
            <a:r>
              <a:rPr sz="900" spc="1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another</a:t>
            </a:r>
            <a:r>
              <a:rPr sz="900" spc="-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50%</a:t>
            </a:r>
            <a:r>
              <a:rPr sz="900" spc="-1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in</a:t>
            </a:r>
            <a:r>
              <a:rPr sz="900" spc="-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the</a:t>
            </a:r>
            <a:r>
              <a:rPr sz="900" spc="-1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next</a:t>
            </a:r>
            <a:r>
              <a:rPr sz="900" spc="-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50</a:t>
            </a:r>
            <a:r>
              <a:rPr sz="900" spc="-10" dirty="0">
                <a:latin typeface="Arial Narrow"/>
                <a:cs typeface="Arial Narrow"/>
              </a:rPr>
              <a:t> years.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47751" y="9210501"/>
            <a:ext cx="286766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800" spc="-35" dirty="0">
                <a:solidFill>
                  <a:srgbClr val="6D6E71"/>
                </a:solidFill>
                <a:latin typeface="Arial Narrow"/>
                <a:cs typeface="Arial Narrow"/>
              </a:rPr>
              <a:t>Macaulay</a:t>
            </a:r>
            <a:r>
              <a:rPr sz="8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6D6E71"/>
                </a:solidFill>
                <a:latin typeface="Arial Narrow"/>
                <a:cs typeface="Arial Narrow"/>
              </a:rPr>
              <a:t>Library</a:t>
            </a:r>
            <a:r>
              <a:rPr sz="8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6D6E71"/>
                </a:solidFill>
                <a:latin typeface="Arial Narrow"/>
                <a:cs typeface="Arial Narrow"/>
              </a:rPr>
              <a:t>photos,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6D6E71"/>
                </a:solidFill>
                <a:latin typeface="Arial Narrow"/>
                <a:cs typeface="Arial Narrow"/>
              </a:rPr>
              <a:t>clockwise:</a:t>
            </a:r>
            <a:r>
              <a:rPr sz="8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6D6E71"/>
                </a:solidFill>
                <a:latin typeface="Arial Narrow"/>
                <a:cs typeface="Arial Narrow"/>
              </a:rPr>
              <a:t>Chestnut-</a:t>
            </a:r>
            <a:r>
              <a:rPr sz="800" spc="-30" dirty="0">
                <a:solidFill>
                  <a:srgbClr val="6D6E71"/>
                </a:solidFill>
                <a:latin typeface="Arial Narrow"/>
                <a:cs typeface="Arial Narrow"/>
              </a:rPr>
              <a:t>collared</a:t>
            </a:r>
            <a:r>
              <a:rPr sz="8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6D6E71"/>
                </a:solidFill>
                <a:latin typeface="Arial Narrow"/>
                <a:cs typeface="Arial Narrow"/>
              </a:rPr>
              <a:t>Longspur</a:t>
            </a:r>
            <a:r>
              <a:rPr sz="8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6D6E71"/>
                </a:solidFill>
                <a:latin typeface="Arial Narrow"/>
                <a:cs typeface="Arial Narrow"/>
              </a:rPr>
              <a:t>by</a:t>
            </a:r>
            <a:r>
              <a:rPr sz="8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6D6E71"/>
                </a:solidFill>
                <a:latin typeface="Arial Narrow"/>
                <a:cs typeface="Arial Narrow"/>
              </a:rPr>
              <a:t>Bob</a:t>
            </a:r>
            <a:r>
              <a:rPr sz="8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Arial Narrow"/>
                <a:cs typeface="Arial Narrow"/>
              </a:rPr>
              <a:t>Martinka;</a:t>
            </a:r>
            <a:r>
              <a:rPr sz="800" spc="50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Arial Narrow"/>
                <a:cs typeface="Arial Narrow"/>
              </a:rPr>
              <a:t>Bobolink</a:t>
            </a:r>
            <a:r>
              <a:rPr sz="800" spc="-25" dirty="0">
                <a:solidFill>
                  <a:srgbClr val="6D6E71"/>
                </a:solidFill>
                <a:latin typeface="Arial Narrow"/>
                <a:cs typeface="Arial Narrow"/>
              </a:rPr>
              <a:t> by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6D6E71"/>
                </a:solidFill>
                <a:latin typeface="Arial Narrow"/>
                <a:cs typeface="Arial Narrow"/>
              </a:rPr>
              <a:t>Brad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Arial Narrow"/>
                <a:cs typeface="Arial Narrow"/>
              </a:rPr>
              <a:t>Imhoff;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6D6E71"/>
                </a:solidFill>
                <a:latin typeface="Arial Narrow"/>
                <a:cs typeface="Arial Narrow"/>
              </a:rPr>
              <a:t>Spruce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45" dirty="0">
                <a:solidFill>
                  <a:srgbClr val="6D6E71"/>
                </a:solidFill>
                <a:latin typeface="Arial Narrow"/>
                <a:cs typeface="Arial Narrow"/>
              </a:rPr>
              <a:t>Grouse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6D6E71"/>
                </a:solidFill>
                <a:latin typeface="Arial Narrow"/>
                <a:cs typeface="Arial Narrow"/>
              </a:rPr>
              <a:t>by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6D6E71"/>
                </a:solidFill>
                <a:latin typeface="Arial Narrow"/>
                <a:cs typeface="Arial Narrow"/>
              </a:rPr>
              <a:t>Blair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6D6E71"/>
                </a:solidFill>
                <a:latin typeface="Arial Narrow"/>
                <a:cs typeface="Arial Narrow"/>
              </a:rPr>
              <a:t>Dudeck;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6D6E71"/>
                </a:solidFill>
                <a:latin typeface="Arial Narrow"/>
                <a:cs typeface="Arial Narrow"/>
              </a:rPr>
              <a:t>Evening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45" dirty="0">
                <a:solidFill>
                  <a:srgbClr val="6D6E71"/>
                </a:solidFill>
                <a:latin typeface="Arial Narrow"/>
                <a:cs typeface="Arial Narrow"/>
              </a:rPr>
              <a:t>Grosbeak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6D6E71"/>
                </a:solidFill>
                <a:latin typeface="Arial Narrow"/>
                <a:cs typeface="Arial Narrow"/>
              </a:rPr>
              <a:t>by</a:t>
            </a:r>
            <a:r>
              <a:rPr sz="800" spc="50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50" dirty="0">
                <a:solidFill>
                  <a:srgbClr val="6D6E71"/>
                </a:solidFill>
                <a:latin typeface="Arial Narrow"/>
                <a:cs typeface="Arial Narrow"/>
              </a:rPr>
              <a:t>Zane</a:t>
            </a:r>
            <a:r>
              <a:rPr sz="800" spc="-2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6D6E71"/>
                </a:solidFill>
                <a:latin typeface="Arial Narrow"/>
                <a:cs typeface="Arial Narrow"/>
              </a:rPr>
              <a:t>Shantz;</a:t>
            </a:r>
            <a:r>
              <a:rPr sz="800" spc="-2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45" dirty="0">
                <a:solidFill>
                  <a:srgbClr val="6D6E71"/>
                </a:solidFill>
                <a:latin typeface="Arial Narrow"/>
                <a:cs typeface="Arial Narrow"/>
              </a:rPr>
              <a:t>Seaside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6D6E71"/>
                </a:solidFill>
                <a:latin typeface="Arial Narrow"/>
                <a:cs typeface="Arial Narrow"/>
              </a:rPr>
              <a:t>Sparrow</a:t>
            </a:r>
            <a:r>
              <a:rPr sz="800" spc="-25" dirty="0">
                <a:solidFill>
                  <a:srgbClr val="6D6E71"/>
                </a:solidFill>
                <a:latin typeface="Arial Narrow"/>
                <a:cs typeface="Arial Narrow"/>
              </a:rPr>
              <a:t> by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6D6E71"/>
                </a:solidFill>
                <a:latin typeface="Arial Narrow"/>
                <a:cs typeface="Arial Narrow"/>
              </a:rPr>
              <a:t>Nick</a:t>
            </a:r>
            <a:r>
              <a:rPr sz="800" spc="-4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6D6E71"/>
                </a:solidFill>
                <a:latin typeface="Arial Narrow"/>
                <a:cs typeface="Arial Narrow"/>
              </a:rPr>
              <a:t>Tepper;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50" dirty="0">
                <a:solidFill>
                  <a:srgbClr val="6D6E71"/>
                </a:solidFill>
                <a:latin typeface="Arial Narrow"/>
                <a:cs typeface="Arial Narrow"/>
              </a:rPr>
              <a:t>Roseate</a:t>
            </a:r>
            <a:r>
              <a:rPr sz="800" spc="-2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Arial Narrow"/>
                <a:cs typeface="Arial Narrow"/>
              </a:rPr>
              <a:t>Spoonbill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6D6E71"/>
                </a:solidFill>
                <a:latin typeface="Arial Narrow"/>
                <a:cs typeface="Arial Narrow"/>
              </a:rPr>
              <a:t>by </a:t>
            </a:r>
            <a:r>
              <a:rPr sz="800" spc="-45" dirty="0">
                <a:solidFill>
                  <a:srgbClr val="6D6E71"/>
                </a:solidFill>
                <a:latin typeface="Arial Narrow"/>
                <a:cs typeface="Arial Narrow"/>
              </a:rPr>
              <a:t>Lorenz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Arial Narrow"/>
                <a:cs typeface="Arial Narrow"/>
              </a:rPr>
              <a:t>Crespo;</a:t>
            </a:r>
            <a:r>
              <a:rPr sz="800" spc="50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6D6E71"/>
                </a:solidFill>
                <a:latin typeface="Arial Narrow"/>
                <a:cs typeface="Arial Narrow"/>
              </a:rPr>
              <a:t>Swallow-</a:t>
            </a:r>
            <a:r>
              <a:rPr sz="800" spc="-25" dirty="0">
                <a:solidFill>
                  <a:srgbClr val="6D6E71"/>
                </a:solidFill>
                <a:latin typeface="Arial Narrow"/>
                <a:cs typeface="Arial Narrow"/>
              </a:rPr>
              <a:t>tailed Kite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25" dirty="0">
                <a:solidFill>
                  <a:srgbClr val="6D6E71"/>
                </a:solidFill>
                <a:latin typeface="Arial Narrow"/>
                <a:cs typeface="Arial Narrow"/>
              </a:rPr>
              <a:t>by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30" dirty="0">
                <a:solidFill>
                  <a:srgbClr val="6D6E71"/>
                </a:solidFill>
                <a:latin typeface="Arial Narrow"/>
                <a:cs typeface="Arial Narrow"/>
              </a:rPr>
              <a:t>David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6D6E71"/>
                </a:solidFill>
                <a:latin typeface="Arial Narrow"/>
                <a:cs typeface="Arial Narrow"/>
              </a:rPr>
              <a:t>Shoch;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40" dirty="0">
                <a:solidFill>
                  <a:srgbClr val="6D6E71"/>
                </a:solidFill>
                <a:latin typeface="Arial Narrow"/>
                <a:cs typeface="Arial Narrow"/>
              </a:rPr>
              <a:t>Rufous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6D6E71"/>
                </a:solidFill>
                <a:latin typeface="Arial Narrow"/>
                <a:cs typeface="Arial Narrow"/>
              </a:rPr>
              <a:t>Hummingbird</a:t>
            </a:r>
            <a:r>
              <a:rPr sz="800" spc="-25" dirty="0">
                <a:solidFill>
                  <a:srgbClr val="6D6E71"/>
                </a:solidFill>
                <a:latin typeface="Arial Narrow"/>
                <a:cs typeface="Arial Narrow"/>
              </a:rPr>
              <a:t> by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35" dirty="0">
                <a:solidFill>
                  <a:srgbClr val="6D6E71"/>
                </a:solidFill>
                <a:latin typeface="Arial Narrow"/>
                <a:cs typeface="Arial Narrow"/>
              </a:rPr>
              <a:t>Liam</a:t>
            </a:r>
            <a:r>
              <a:rPr sz="800" spc="-2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Arial Narrow"/>
                <a:cs typeface="Arial Narrow"/>
              </a:rPr>
              <a:t>Huber.</a:t>
            </a:r>
            <a:endParaRPr sz="800">
              <a:latin typeface="Arial Narrow"/>
              <a:cs typeface="Arial Narrow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13747489" y="9392775"/>
            <a:ext cx="1461135" cy="321945"/>
            <a:chOff x="13747489" y="9392775"/>
            <a:chExt cx="1461135" cy="321945"/>
          </a:xfrm>
        </p:grpSpPr>
        <p:sp>
          <p:nvSpPr>
            <p:cNvPr id="126" name="object 126"/>
            <p:cNvSpPr/>
            <p:nvPr/>
          </p:nvSpPr>
          <p:spPr>
            <a:xfrm>
              <a:off x="13747483" y="9471888"/>
              <a:ext cx="729615" cy="175895"/>
            </a:xfrm>
            <a:custGeom>
              <a:avLst/>
              <a:gdLst/>
              <a:ahLst/>
              <a:cxnLst/>
              <a:rect l="l" t="t" r="r" b="b"/>
              <a:pathLst>
                <a:path w="729615" h="175895">
                  <a:moveTo>
                    <a:pt x="151218" y="146570"/>
                  </a:moveTo>
                  <a:lnTo>
                    <a:pt x="120383" y="123685"/>
                  </a:lnTo>
                  <a:lnTo>
                    <a:pt x="113868" y="131292"/>
                  </a:lnTo>
                  <a:lnTo>
                    <a:pt x="105829" y="136944"/>
                  </a:lnTo>
                  <a:lnTo>
                    <a:pt x="96405" y="140449"/>
                  </a:lnTo>
                  <a:lnTo>
                    <a:pt x="85763" y="141668"/>
                  </a:lnTo>
                  <a:lnTo>
                    <a:pt x="67119" y="137642"/>
                  </a:lnTo>
                  <a:lnTo>
                    <a:pt x="52095" y="126453"/>
                  </a:lnTo>
                  <a:lnTo>
                    <a:pt x="42062" y="109410"/>
                  </a:lnTo>
                  <a:lnTo>
                    <a:pt x="38417" y="87845"/>
                  </a:lnTo>
                  <a:lnTo>
                    <a:pt x="42062" y="66268"/>
                  </a:lnTo>
                  <a:lnTo>
                    <a:pt x="52197" y="49225"/>
                  </a:lnTo>
                  <a:lnTo>
                    <a:pt x="67576" y="38023"/>
                  </a:lnTo>
                  <a:lnTo>
                    <a:pt x="86982" y="34010"/>
                  </a:lnTo>
                  <a:lnTo>
                    <a:pt x="96761" y="34912"/>
                  </a:lnTo>
                  <a:lnTo>
                    <a:pt x="105321" y="37553"/>
                  </a:lnTo>
                  <a:lnTo>
                    <a:pt x="112674" y="41846"/>
                  </a:lnTo>
                  <a:lnTo>
                    <a:pt x="118795" y="47713"/>
                  </a:lnTo>
                  <a:lnTo>
                    <a:pt x="147180" y="24587"/>
                  </a:lnTo>
                  <a:lnTo>
                    <a:pt x="134975" y="13055"/>
                  </a:lnTo>
                  <a:lnTo>
                    <a:pt x="120561" y="5448"/>
                  </a:lnTo>
                  <a:lnTo>
                    <a:pt x="105295" y="1270"/>
                  </a:lnTo>
                  <a:lnTo>
                    <a:pt x="90538" y="0"/>
                  </a:lnTo>
                  <a:lnTo>
                    <a:pt x="54305" y="6184"/>
                  </a:lnTo>
                  <a:lnTo>
                    <a:pt x="25628" y="23825"/>
                  </a:lnTo>
                  <a:lnTo>
                    <a:pt x="6781" y="51511"/>
                  </a:lnTo>
                  <a:lnTo>
                    <a:pt x="0" y="87845"/>
                  </a:lnTo>
                  <a:lnTo>
                    <a:pt x="6781" y="124167"/>
                  </a:lnTo>
                  <a:lnTo>
                    <a:pt x="25628" y="151853"/>
                  </a:lnTo>
                  <a:lnTo>
                    <a:pt x="54305" y="169481"/>
                  </a:lnTo>
                  <a:lnTo>
                    <a:pt x="90538" y="175679"/>
                  </a:lnTo>
                  <a:lnTo>
                    <a:pt x="107759" y="173913"/>
                  </a:lnTo>
                  <a:lnTo>
                    <a:pt x="124269" y="168554"/>
                  </a:lnTo>
                  <a:lnTo>
                    <a:pt x="139090" y="159473"/>
                  </a:lnTo>
                  <a:lnTo>
                    <a:pt x="151218" y="146570"/>
                  </a:lnTo>
                  <a:close/>
                </a:path>
                <a:path w="729615" h="175895">
                  <a:moveTo>
                    <a:pt x="279425" y="114007"/>
                  </a:moveTo>
                  <a:lnTo>
                    <a:pt x="274434" y="89179"/>
                  </a:lnTo>
                  <a:lnTo>
                    <a:pt x="271360" y="84899"/>
                  </a:lnTo>
                  <a:lnTo>
                    <a:pt x="260781" y="70205"/>
                  </a:lnTo>
                  <a:lnTo>
                    <a:pt x="243827" y="60109"/>
                  </a:lnTo>
                  <a:lnTo>
                    <a:pt x="243827" y="114007"/>
                  </a:lnTo>
                  <a:lnTo>
                    <a:pt x="241884" y="125844"/>
                  </a:lnTo>
                  <a:lnTo>
                    <a:pt x="236296" y="135051"/>
                  </a:lnTo>
                  <a:lnTo>
                    <a:pt x="227368" y="141008"/>
                  </a:lnTo>
                  <a:lnTo>
                    <a:pt x="215442" y="143129"/>
                  </a:lnTo>
                  <a:lnTo>
                    <a:pt x="203530" y="141008"/>
                  </a:lnTo>
                  <a:lnTo>
                    <a:pt x="194602" y="135051"/>
                  </a:lnTo>
                  <a:lnTo>
                    <a:pt x="189001" y="125844"/>
                  </a:lnTo>
                  <a:lnTo>
                    <a:pt x="187058" y="114007"/>
                  </a:lnTo>
                  <a:lnTo>
                    <a:pt x="189001" y="102184"/>
                  </a:lnTo>
                  <a:lnTo>
                    <a:pt x="194602" y="92989"/>
                  </a:lnTo>
                  <a:lnTo>
                    <a:pt x="203530" y="87033"/>
                  </a:lnTo>
                  <a:lnTo>
                    <a:pt x="215442" y="84899"/>
                  </a:lnTo>
                  <a:lnTo>
                    <a:pt x="227368" y="87033"/>
                  </a:lnTo>
                  <a:lnTo>
                    <a:pt x="236296" y="92989"/>
                  </a:lnTo>
                  <a:lnTo>
                    <a:pt x="241884" y="102184"/>
                  </a:lnTo>
                  <a:lnTo>
                    <a:pt x="243827" y="114007"/>
                  </a:lnTo>
                  <a:lnTo>
                    <a:pt x="243827" y="60109"/>
                  </a:lnTo>
                  <a:lnTo>
                    <a:pt x="240461" y="58089"/>
                  </a:lnTo>
                  <a:lnTo>
                    <a:pt x="215442" y="53822"/>
                  </a:lnTo>
                  <a:lnTo>
                    <a:pt x="190423" y="58089"/>
                  </a:lnTo>
                  <a:lnTo>
                    <a:pt x="170103" y="70205"/>
                  </a:lnTo>
                  <a:lnTo>
                    <a:pt x="156451" y="89179"/>
                  </a:lnTo>
                  <a:lnTo>
                    <a:pt x="151460" y="114007"/>
                  </a:lnTo>
                  <a:lnTo>
                    <a:pt x="156451" y="138861"/>
                  </a:lnTo>
                  <a:lnTo>
                    <a:pt x="170103" y="157835"/>
                  </a:lnTo>
                  <a:lnTo>
                    <a:pt x="190423" y="169951"/>
                  </a:lnTo>
                  <a:lnTo>
                    <a:pt x="215442" y="174205"/>
                  </a:lnTo>
                  <a:lnTo>
                    <a:pt x="240461" y="169951"/>
                  </a:lnTo>
                  <a:lnTo>
                    <a:pt x="260781" y="157835"/>
                  </a:lnTo>
                  <a:lnTo>
                    <a:pt x="271360" y="143129"/>
                  </a:lnTo>
                  <a:lnTo>
                    <a:pt x="274434" y="138861"/>
                  </a:lnTo>
                  <a:lnTo>
                    <a:pt x="279425" y="114007"/>
                  </a:lnTo>
                  <a:close/>
                </a:path>
                <a:path w="729615" h="175895">
                  <a:moveTo>
                    <a:pt x="373634" y="55054"/>
                  </a:moveTo>
                  <a:lnTo>
                    <a:pt x="370332" y="54076"/>
                  </a:lnTo>
                  <a:lnTo>
                    <a:pt x="365798" y="53822"/>
                  </a:lnTo>
                  <a:lnTo>
                    <a:pt x="361759" y="53822"/>
                  </a:lnTo>
                  <a:lnTo>
                    <a:pt x="351040" y="55181"/>
                  </a:lnTo>
                  <a:lnTo>
                    <a:pt x="342163" y="59232"/>
                  </a:lnTo>
                  <a:lnTo>
                    <a:pt x="334784" y="65900"/>
                  </a:lnTo>
                  <a:lnTo>
                    <a:pt x="328612" y="75120"/>
                  </a:lnTo>
                  <a:lnTo>
                    <a:pt x="328117" y="75120"/>
                  </a:lnTo>
                  <a:lnTo>
                    <a:pt x="328117" y="56642"/>
                  </a:lnTo>
                  <a:lnTo>
                    <a:pt x="292519" y="56642"/>
                  </a:lnTo>
                  <a:lnTo>
                    <a:pt x="292519" y="171399"/>
                  </a:lnTo>
                  <a:lnTo>
                    <a:pt x="328117" y="171399"/>
                  </a:lnTo>
                  <a:lnTo>
                    <a:pt x="328117" y="123685"/>
                  </a:lnTo>
                  <a:lnTo>
                    <a:pt x="329057" y="107962"/>
                  </a:lnTo>
                  <a:lnTo>
                    <a:pt x="333146" y="95796"/>
                  </a:lnTo>
                  <a:lnTo>
                    <a:pt x="342315" y="87934"/>
                  </a:lnTo>
                  <a:lnTo>
                    <a:pt x="358457" y="85153"/>
                  </a:lnTo>
                  <a:lnTo>
                    <a:pt x="363728" y="85153"/>
                  </a:lnTo>
                  <a:lnTo>
                    <a:pt x="368617" y="86131"/>
                  </a:lnTo>
                  <a:lnTo>
                    <a:pt x="373634" y="87477"/>
                  </a:lnTo>
                  <a:lnTo>
                    <a:pt x="373634" y="55054"/>
                  </a:lnTo>
                  <a:close/>
                </a:path>
                <a:path w="729615" h="175895">
                  <a:moveTo>
                    <a:pt x="496951" y="108026"/>
                  </a:moveTo>
                  <a:lnTo>
                    <a:pt x="495338" y="86575"/>
                  </a:lnTo>
                  <a:lnTo>
                    <a:pt x="489089" y="69354"/>
                  </a:lnTo>
                  <a:lnTo>
                    <a:pt x="476110" y="57873"/>
                  </a:lnTo>
                  <a:lnTo>
                    <a:pt x="454253" y="53708"/>
                  </a:lnTo>
                  <a:lnTo>
                    <a:pt x="442391" y="55333"/>
                  </a:lnTo>
                  <a:lnTo>
                    <a:pt x="432752" y="59588"/>
                  </a:lnTo>
                  <a:lnTo>
                    <a:pt x="425462" y="65519"/>
                  </a:lnTo>
                  <a:lnTo>
                    <a:pt x="420611" y="72174"/>
                  </a:lnTo>
                  <a:lnTo>
                    <a:pt x="420128" y="72174"/>
                  </a:lnTo>
                  <a:lnTo>
                    <a:pt x="420128" y="56642"/>
                  </a:lnTo>
                  <a:lnTo>
                    <a:pt x="385991" y="56642"/>
                  </a:lnTo>
                  <a:lnTo>
                    <a:pt x="385991" y="171399"/>
                  </a:lnTo>
                  <a:lnTo>
                    <a:pt x="421589" y="171399"/>
                  </a:lnTo>
                  <a:lnTo>
                    <a:pt x="421589" y="114147"/>
                  </a:lnTo>
                  <a:lnTo>
                    <a:pt x="422351" y="103327"/>
                  </a:lnTo>
                  <a:lnTo>
                    <a:pt x="425399" y="93967"/>
                  </a:lnTo>
                  <a:lnTo>
                    <a:pt x="431863" y="87388"/>
                  </a:lnTo>
                  <a:lnTo>
                    <a:pt x="442874" y="84899"/>
                  </a:lnTo>
                  <a:lnTo>
                    <a:pt x="453453" y="87757"/>
                  </a:lnTo>
                  <a:lnTo>
                    <a:pt x="458952" y="95046"/>
                  </a:lnTo>
                  <a:lnTo>
                    <a:pt x="461035" y="104825"/>
                  </a:lnTo>
                  <a:lnTo>
                    <a:pt x="461352" y="115125"/>
                  </a:lnTo>
                  <a:lnTo>
                    <a:pt x="461352" y="171399"/>
                  </a:lnTo>
                  <a:lnTo>
                    <a:pt x="496951" y="171399"/>
                  </a:lnTo>
                  <a:lnTo>
                    <a:pt x="496951" y="108026"/>
                  </a:lnTo>
                  <a:close/>
                </a:path>
                <a:path w="729615" h="175895">
                  <a:moveTo>
                    <a:pt x="624687" y="114020"/>
                  </a:moveTo>
                  <a:lnTo>
                    <a:pt x="610133" y="70205"/>
                  </a:lnTo>
                  <a:lnTo>
                    <a:pt x="589203" y="57353"/>
                  </a:lnTo>
                  <a:lnTo>
                    <a:pt x="589203" y="101053"/>
                  </a:lnTo>
                  <a:lnTo>
                    <a:pt x="542353" y="101053"/>
                  </a:lnTo>
                  <a:lnTo>
                    <a:pt x="544423" y="92951"/>
                  </a:lnTo>
                  <a:lnTo>
                    <a:pt x="549338" y="85979"/>
                  </a:lnTo>
                  <a:lnTo>
                    <a:pt x="557022" y="81102"/>
                  </a:lnTo>
                  <a:lnTo>
                    <a:pt x="567423" y="79273"/>
                  </a:lnTo>
                  <a:lnTo>
                    <a:pt x="576224" y="81000"/>
                  </a:lnTo>
                  <a:lnTo>
                    <a:pt x="583171" y="85712"/>
                  </a:lnTo>
                  <a:lnTo>
                    <a:pt x="587692" y="92646"/>
                  </a:lnTo>
                  <a:lnTo>
                    <a:pt x="589203" y="101053"/>
                  </a:lnTo>
                  <a:lnTo>
                    <a:pt x="589203" y="57353"/>
                  </a:lnTo>
                  <a:lnTo>
                    <a:pt x="545706" y="58089"/>
                  </a:lnTo>
                  <a:lnTo>
                    <a:pt x="511733" y="89179"/>
                  </a:lnTo>
                  <a:lnTo>
                    <a:pt x="506742" y="114020"/>
                  </a:lnTo>
                  <a:lnTo>
                    <a:pt x="511733" y="138849"/>
                  </a:lnTo>
                  <a:lnTo>
                    <a:pt x="525386" y="157835"/>
                  </a:lnTo>
                  <a:lnTo>
                    <a:pt x="545706" y="169951"/>
                  </a:lnTo>
                  <a:lnTo>
                    <a:pt x="570725" y="174218"/>
                  </a:lnTo>
                  <a:lnTo>
                    <a:pt x="584504" y="172707"/>
                  </a:lnTo>
                  <a:lnTo>
                    <a:pt x="597674" y="168313"/>
                  </a:lnTo>
                  <a:lnTo>
                    <a:pt x="609511" y="161201"/>
                  </a:lnTo>
                  <a:lnTo>
                    <a:pt x="619302" y="151587"/>
                  </a:lnTo>
                  <a:lnTo>
                    <a:pt x="613422" y="147294"/>
                  </a:lnTo>
                  <a:lnTo>
                    <a:pt x="594347" y="133350"/>
                  </a:lnTo>
                  <a:lnTo>
                    <a:pt x="589546" y="138938"/>
                  </a:lnTo>
                  <a:lnTo>
                    <a:pt x="583831" y="143344"/>
                  </a:lnTo>
                  <a:lnTo>
                    <a:pt x="577049" y="146253"/>
                  </a:lnTo>
                  <a:lnTo>
                    <a:pt x="569023" y="147294"/>
                  </a:lnTo>
                  <a:lnTo>
                    <a:pt x="559447" y="145719"/>
                  </a:lnTo>
                  <a:lnTo>
                    <a:pt x="551535" y="141262"/>
                  </a:lnTo>
                  <a:lnTo>
                    <a:pt x="545668" y="134289"/>
                  </a:lnTo>
                  <a:lnTo>
                    <a:pt x="542226" y="125158"/>
                  </a:lnTo>
                  <a:lnTo>
                    <a:pt x="624687" y="125158"/>
                  </a:lnTo>
                  <a:lnTo>
                    <a:pt x="624687" y="114020"/>
                  </a:lnTo>
                  <a:close/>
                </a:path>
                <a:path w="729615" h="175895">
                  <a:moveTo>
                    <a:pt x="672884" y="4279"/>
                  </a:moveTo>
                  <a:lnTo>
                    <a:pt x="637286" y="4279"/>
                  </a:lnTo>
                  <a:lnTo>
                    <a:pt x="637286" y="87718"/>
                  </a:lnTo>
                  <a:lnTo>
                    <a:pt x="637286" y="171399"/>
                  </a:lnTo>
                  <a:lnTo>
                    <a:pt x="672884" y="171399"/>
                  </a:lnTo>
                  <a:lnTo>
                    <a:pt x="672884" y="4279"/>
                  </a:lnTo>
                  <a:close/>
                </a:path>
                <a:path w="729615" h="175895">
                  <a:moveTo>
                    <a:pt x="729284" y="4279"/>
                  </a:moveTo>
                  <a:lnTo>
                    <a:pt x="693686" y="4279"/>
                  </a:lnTo>
                  <a:lnTo>
                    <a:pt x="693686" y="87718"/>
                  </a:lnTo>
                  <a:lnTo>
                    <a:pt x="693686" y="171399"/>
                  </a:lnTo>
                  <a:lnTo>
                    <a:pt x="729284" y="171399"/>
                  </a:lnTo>
                  <a:lnTo>
                    <a:pt x="729284" y="4279"/>
                  </a:lnTo>
                  <a:close/>
                </a:path>
              </a:pathLst>
            </a:custGeom>
            <a:solidFill>
              <a:srgbClr val="2E2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03684" y="9476158"/>
              <a:ext cx="181321" cy="170051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04818" y="9476161"/>
              <a:ext cx="115252" cy="170053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30094" y="9427015"/>
              <a:ext cx="178231" cy="88112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14634481" y="9392775"/>
              <a:ext cx="501650" cy="321945"/>
            </a:xfrm>
            <a:custGeom>
              <a:avLst/>
              <a:gdLst/>
              <a:ahLst/>
              <a:cxnLst/>
              <a:rect l="l" t="t" r="r" b="b"/>
              <a:pathLst>
                <a:path w="501650" h="321945">
                  <a:moveTo>
                    <a:pt x="440181" y="0"/>
                  </a:moveTo>
                  <a:lnTo>
                    <a:pt x="416923" y="2147"/>
                  </a:lnTo>
                  <a:lnTo>
                    <a:pt x="398814" y="6870"/>
                  </a:lnTo>
                  <a:lnTo>
                    <a:pt x="387064" y="11594"/>
                  </a:lnTo>
                  <a:lnTo>
                    <a:pt x="382879" y="13741"/>
                  </a:lnTo>
                  <a:lnTo>
                    <a:pt x="0" y="13741"/>
                  </a:lnTo>
                  <a:lnTo>
                    <a:pt x="2703" y="20883"/>
                  </a:lnTo>
                  <a:lnTo>
                    <a:pt x="10010" y="26616"/>
                  </a:lnTo>
                  <a:lnTo>
                    <a:pt x="20713" y="30429"/>
                  </a:lnTo>
                  <a:lnTo>
                    <a:pt x="33604" y="31813"/>
                  </a:lnTo>
                  <a:lnTo>
                    <a:pt x="304545" y="31813"/>
                  </a:lnTo>
                  <a:lnTo>
                    <a:pt x="267093" y="32857"/>
                  </a:lnTo>
                  <a:lnTo>
                    <a:pt x="247861" y="40168"/>
                  </a:lnTo>
                  <a:lnTo>
                    <a:pt x="240775" y="60011"/>
                  </a:lnTo>
                  <a:lnTo>
                    <a:pt x="239763" y="98653"/>
                  </a:lnTo>
                  <a:lnTo>
                    <a:pt x="239763" y="198678"/>
                  </a:lnTo>
                  <a:lnTo>
                    <a:pt x="255876" y="258297"/>
                  </a:lnTo>
                  <a:lnTo>
                    <a:pt x="300050" y="301751"/>
                  </a:lnTo>
                  <a:lnTo>
                    <a:pt x="345608" y="319995"/>
                  </a:lnTo>
                  <a:lnTo>
                    <a:pt x="383755" y="321894"/>
                  </a:lnTo>
                  <a:lnTo>
                    <a:pt x="383755" y="131076"/>
                  </a:lnTo>
                  <a:lnTo>
                    <a:pt x="384897" y="117653"/>
                  </a:lnTo>
                  <a:lnTo>
                    <a:pt x="389086" y="103387"/>
                  </a:lnTo>
                  <a:lnTo>
                    <a:pt x="397471" y="89478"/>
                  </a:lnTo>
                  <a:lnTo>
                    <a:pt x="411200" y="77127"/>
                  </a:lnTo>
                  <a:lnTo>
                    <a:pt x="420141" y="71691"/>
                  </a:lnTo>
                  <a:lnTo>
                    <a:pt x="384022" y="71691"/>
                  </a:lnTo>
                  <a:lnTo>
                    <a:pt x="384047" y="59524"/>
                  </a:lnTo>
                  <a:lnTo>
                    <a:pt x="427443" y="35572"/>
                  </a:lnTo>
                  <a:lnTo>
                    <a:pt x="458897" y="35572"/>
                  </a:lnTo>
                  <a:lnTo>
                    <a:pt x="457733" y="34404"/>
                  </a:lnTo>
                  <a:lnTo>
                    <a:pt x="457851" y="26616"/>
                  </a:lnTo>
                  <a:lnTo>
                    <a:pt x="460844" y="23647"/>
                  </a:lnTo>
                  <a:lnTo>
                    <a:pt x="499414" y="23647"/>
                  </a:lnTo>
                  <a:lnTo>
                    <a:pt x="490815" y="16148"/>
                  </a:lnTo>
                  <a:lnTo>
                    <a:pt x="476734" y="7966"/>
                  </a:lnTo>
                  <a:lnTo>
                    <a:pt x="459731" y="2188"/>
                  </a:lnTo>
                  <a:lnTo>
                    <a:pt x="440181" y="0"/>
                  </a:lnTo>
                  <a:close/>
                </a:path>
                <a:path w="501650" h="321945">
                  <a:moveTo>
                    <a:pt x="384047" y="71677"/>
                  </a:moveTo>
                  <a:close/>
                </a:path>
                <a:path w="501650" h="321945">
                  <a:moveTo>
                    <a:pt x="458897" y="35572"/>
                  </a:moveTo>
                  <a:lnTo>
                    <a:pt x="427443" y="35572"/>
                  </a:lnTo>
                  <a:lnTo>
                    <a:pt x="446519" y="37109"/>
                  </a:lnTo>
                  <a:lnTo>
                    <a:pt x="384047" y="71677"/>
                  </a:lnTo>
                  <a:lnTo>
                    <a:pt x="420141" y="71691"/>
                  </a:lnTo>
                  <a:lnTo>
                    <a:pt x="433853" y="63355"/>
                  </a:lnTo>
                  <a:lnTo>
                    <a:pt x="463938" y="46220"/>
                  </a:lnTo>
                  <a:lnTo>
                    <a:pt x="479583" y="37528"/>
                  </a:lnTo>
                  <a:lnTo>
                    <a:pt x="460844" y="37528"/>
                  </a:lnTo>
                  <a:lnTo>
                    <a:pt x="458897" y="35572"/>
                  </a:lnTo>
                  <a:close/>
                </a:path>
                <a:path w="501650" h="321945">
                  <a:moveTo>
                    <a:pt x="499414" y="23647"/>
                  </a:moveTo>
                  <a:lnTo>
                    <a:pt x="468502" y="23647"/>
                  </a:lnTo>
                  <a:lnTo>
                    <a:pt x="471614" y="26733"/>
                  </a:lnTo>
                  <a:lnTo>
                    <a:pt x="471627" y="34404"/>
                  </a:lnTo>
                  <a:lnTo>
                    <a:pt x="468515" y="37528"/>
                  </a:lnTo>
                  <a:lnTo>
                    <a:pt x="479583" y="37528"/>
                  </a:lnTo>
                  <a:lnTo>
                    <a:pt x="485253" y="34378"/>
                  </a:lnTo>
                  <a:lnTo>
                    <a:pt x="501474" y="25443"/>
                  </a:lnTo>
                  <a:lnTo>
                    <a:pt x="499414" y="23647"/>
                  </a:lnTo>
                  <a:close/>
                </a:path>
              </a:pathLst>
            </a:custGeom>
            <a:solidFill>
              <a:srgbClr val="2E2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5058924" y="9392780"/>
              <a:ext cx="83820" cy="100965"/>
            </a:xfrm>
            <a:custGeom>
              <a:avLst/>
              <a:gdLst/>
              <a:ahLst/>
              <a:cxnLst/>
              <a:rect l="l" t="t" r="r" b="b"/>
              <a:pathLst>
                <a:path w="83819" h="100965">
                  <a:moveTo>
                    <a:pt x="77012" y="25438"/>
                  </a:moveTo>
                  <a:lnTo>
                    <a:pt x="66243" y="16065"/>
                  </a:lnTo>
                  <a:lnTo>
                    <a:pt x="52197" y="7924"/>
                  </a:lnTo>
                  <a:lnTo>
                    <a:pt x="35229" y="2184"/>
                  </a:lnTo>
                  <a:lnTo>
                    <a:pt x="15722" y="0"/>
                  </a:lnTo>
                  <a:lnTo>
                    <a:pt x="12268" y="50"/>
                  </a:lnTo>
                  <a:lnTo>
                    <a:pt x="12268" y="9740"/>
                  </a:lnTo>
                  <a:lnTo>
                    <a:pt x="29210" y="11442"/>
                  </a:lnTo>
                  <a:lnTo>
                    <a:pt x="44411" y="15976"/>
                  </a:lnTo>
                  <a:lnTo>
                    <a:pt x="57556" y="22529"/>
                  </a:lnTo>
                  <a:lnTo>
                    <a:pt x="68313" y="30213"/>
                  </a:lnTo>
                  <a:lnTo>
                    <a:pt x="77012" y="25438"/>
                  </a:lnTo>
                  <a:close/>
                </a:path>
                <a:path w="83819" h="100965">
                  <a:moveTo>
                    <a:pt x="83769" y="34239"/>
                  </a:moveTo>
                  <a:lnTo>
                    <a:pt x="50990" y="56349"/>
                  </a:lnTo>
                  <a:lnTo>
                    <a:pt x="26263" y="73317"/>
                  </a:lnTo>
                  <a:lnTo>
                    <a:pt x="10401" y="84734"/>
                  </a:lnTo>
                  <a:lnTo>
                    <a:pt x="0" y="93129"/>
                  </a:lnTo>
                  <a:lnTo>
                    <a:pt x="838" y="100545"/>
                  </a:lnTo>
                  <a:lnTo>
                    <a:pt x="69977" y="49720"/>
                  </a:lnTo>
                  <a:lnTo>
                    <a:pt x="83769" y="34239"/>
                  </a:lnTo>
                  <a:close/>
                </a:path>
              </a:pathLst>
            </a:custGeom>
            <a:solidFill>
              <a:srgbClr val="DF1E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4903285" y="9416427"/>
              <a:ext cx="240029" cy="156210"/>
            </a:xfrm>
            <a:custGeom>
              <a:avLst/>
              <a:gdLst/>
              <a:ahLst/>
              <a:cxnLst/>
              <a:rect l="l" t="t" r="r" b="b"/>
              <a:pathLst>
                <a:path w="240030" h="156209">
                  <a:moveTo>
                    <a:pt x="85890" y="121996"/>
                  </a:moveTo>
                  <a:lnTo>
                    <a:pt x="66713" y="88417"/>
                  </a:lnTo>
                  <a:lnTo>
                    <a:pt x="10185" y="48590"/>
                  </a:lnTo>
                  <a:lnTo>
                    <a:pt x="5918" y="54190"/>
                  </a:lnTo>
                  <a:lnTo>
                    <a:pt x="2705" y="60553"/>
                  </a:lnTo>
                  <a:lnTo>
                    <a:pt x="698" y="67551"/>
                  </a:lnTo>
                  <a:lnTo>
                    <a:pt x="0" y="75057"/>
                  </a:lnTo>
                  <a:lnTo>
                    <a:pt x="1104" y="84366"/>
                  </a:lnTo>
                  <a:lnTo>
                    <a:pt x="4267" y="92875"/>
                  </a:lnTo>
                  <a:lnTo>
                    <a:pt x="9207" y="100330"/>
                  </a:lnTo>
                  <a:lnTo>
                    <a:pt x="15671" y="106489"/>
                  </a:lnTo>
                  <a:lnTo>
                    <a:pt x="85890" y="155994"/>
                  </a:lnTo>
                  <a:lnTo>
                    <a:pt x="85890" y="121996"/>
                  </a:lnTo>
                  <a:close/>
                </a:path>
                <a:path w="240030" h="156209">
                  <a:moveTo>
                    <a:pt x="177723" y="13474"/>
                  </a:moveTo>
                  <a:lnTo>
                    <a:pt x="158623" y="11925"/>
                  </a:lnTo>
                  <a:lnTo>
                    <a:pt x="115227" y="35877"/>
                  </a:lnTo>
                  <a:lnTo>
                    <a:pt x="115227" y="48044"/>
                  </a:lnTo>
                  <a:lnTo>
                    <a:pt x="177723" y="13474"/>
                  </a:lnTo>
                  <a:close/>
                </a:path>
                <a:path w="240030" h="156209">
                  <a:moveTo>
                    <a:pt x="202844" y="3124"/>
                  </a:moveTo>
                  <a:lnTo>
                    <a:pt x="199707" y="0"/>
                  </a:lnTo>
                  <a:lnTo>
                    <a:pt x="195872" y="0"/>
                  </a:lnTo>
                  <a:lnTo>
                    <a:pt x="192036" y="0"/>
                  </a:lnTo>
                  <a:lnTo>
                    <a:pt x="188925" y="3086"/>
                  </a:lnTo>
                  <a:lnTo>
                    <a:pt x="188925" y="10756"/>
                  </a:lnTo>
                  <a:lnTo>
                    <a:pt x="192024" y="13881"/>
                  </a:lnTo>
                  <a:lnTo>
                    <a:pt x="199707" y="13881"/>
                  </a:lnTo>
                  <a:lnTo>
                    <a:pt x="202844" y="10731"/>
                  </a:lnTo>
                  <a:lnTo>
                    <a:pt x="202844" y="3124"/>
                  </a:lnTo>
                  <a:close/>
                </a:path>
                <a:path w="240030" h="156209">
                  <a:moveTo>
                    <a:pt x="239420" y="10591"/>
                  </a:moveTo>
                  <a:lnTo>
                    <a:pt x="238239" y="8242"/>
                  </a:lnTo>
                  <a:lnTo>
                    <a:pt x="235394" y="4660"/>
                  </a:lnTo>
                  <a:lnTo>
                    <a:pt x="232778" y="1905"/>
                  </a:lnTo>
                  <a:lnTo>
                    <a:pt x="191884" y="24079"/>
                  </a:lnTo>
                  <a:lnTo>
                    <a:pt x="155206" y="45085"/>
                  </a:lnTo>
                  <a:lnTo>
                    <a:pt x="121323" y="77444"/>
                  </a:lnTo>
                  <a:lnTo>
                    <a:pt x="114947" y="107429"/>
                  </a:lnTo>
                  <a:lnTo>
                    <a:pt x="126822" y="98704"/>
                  </a:lnTo>
                  <a:lnTo>
                    <a:pt x="128206" y="91516"/>
                  </a:lnTo>
                  <a:lnTo>
                    <a:pt x="131851" y="81597"/>
                  </a:lnTo>
                  <a:lnTo>
                    <a:pt x="138988" y="70650"/>
                  </a:lnTo>
                  <a:lnTo>
                    <a:pt x="150799" y="60375"/>
                  </a:lnTo>
                  <a:lnTo>
                    <a:pt x="172834" y="47307"/>
                  </a:lnTo>
                  <a:lnTo>
                    <a:pt x="202387" y="30784"/>
                  </a:lnTo>
                  <a:lnTo>
                    <a:pt x="239420" y="105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4779414" y="9424591"/>
              <a:ext cx="160020" cy="67310"/>
            </a:xfrm>
            <a:custGeom>
              <a:avLst/>
              <a:gdLst/>
              <a:ahLst/>
              <a:cxnLst/>
              <a:rect l="l" t="t" r="r" b="b"/>
              <a:pathLst>
                <a:path w="160019" h="67309">
                  <a:moveTo>
                    <a:pt x="159613" y="0"/>
                  </a:moveTo>
                  <a:lnTo>
                    <a:pt x="0" y="0"/>
                  </a:lnTo>
                  <a:lnTo>
                    <a:pt x="94830" y="66840"/>
                  </a:lnTo>
                  <a:lnTo>
                    <a:pt x="95628" y="28569"/>
                  </a:lnTo>
                  <a:lnTo>
                    <a:pt x="102642" y="8850"/>
                  </a:lnTo>
                  <a:lnTo>
                    <a:pt x="121946" y="1415"/>
                  </a:lnTo>
                  <a:lnTo>
                    <a:pt x="159613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444500" y="360783"/>
            <a:ext cx="6776084" cy="96901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00" b="1" spc="-125" dirty="0">
                <a:latin typeface="Lucida Sans"/>
                <a:cs typeface="Lucida Sans"/>
              </a:rPr>
              <a:t>Turning</a:t>
            </a:r>
            <a:r>
              <a:rPr sz="1300" b="1" spc="-110" dirty="0">
                <a:latin typeface="Lucida Sans"/>
                <a:cs typeface="Lucida Sans"/>
              </a:rPr>
              <a:t> </a:t>
            </a:r>
            <a:r>
              <a:rPr sz="1300" b="1" spc="-90" dirty="0">
                <a:latin typeface="Lucida Sans"/>
                <a:cs typeface="Lucida Sans"/>
              </a:rPr>
              <a:t>Around</a:t>
            </a:r>
            <a:r>
              <a:rPr sz="1300" b="1" spc="-110" dirty="0">
                <a:latin typeface="Lucida Sans"/>
                <a:cs typeface="Lucida Sans"/>
              </a:rPr>
              <a:t> </a:t>
            </a:r>
            <a:r>
              <a:rPr sz="1300" b="1" spc="-80" dirty="0">
                <a:latin typeface="Lucida Sans"/>
                <a:cs typeface="Lucida Sans"/>
              </a:rPr>
              <a:t>America’s</a:t>
            </a:r>
            <a:r>
              <a:rPr sz="1300" b="1" spc="-110" dirty="0">
                <a:latin typeface="Lucida Sans"/>
                <a:cs typeface="Lucida Sans"/>
              </a:rPr>
              <a:t> </a:t>
            </a:r>
            <a:r>
              <a:rPr sz="1300" b="1" spc="-70" dirty="0">
                <a:latin typeface="Lucida Sans"/>
                <a:cs typeface="Lucida Sans"/>
              </a:rPr>
              <a:t>Bird</a:t>
            </a:r>
            <a:r>
              <a:rPr sz="1300" b="1" spc="-110" dirty="0">
                <a:latin typeface="Lucida Sans"/>
                <a:cs typeface="Lucida Sans"/>
              </a:rPr>
              <a:t> </a:t>
            </a:r>
            <a:r>
              <a:rPr sz="1300" b="1" spc="-90" dirty="0">
                <a:latin typeface="Lucida Sans"/>
                <a:cs typeface="Lucida Sans"/>
              </a:rPr>
              <a:t>Declines</a:t>
            </a:r>
            <a:r>
              <a:rPr sz="1300" b="1" spc="-110" dirty="0">
                <a:latin typeface="Lucida Sans"/>
                <a:cs typeface="Lucida Sans"/>
              </a:rPr>
              <a:t> </a:t>
            </a:r>
            <a:r>
              <a:rPr sz="1300" b="1" spc="-80" dirty="0">
                <a:latin typeface="Lucida Sans"/>
                <a:cs typeface="Lucida Sans"/>
              </a:rPr>
              <a:t>Begins</a:t>
            </a:r>
            <a:r>
              <a:rPr sz="1300" b="1" spc="-110" dirty="0">
                <a:latin typeface="Lucida Sans"/>
                <a:cs typeface="Lucida Sans"/>
              </a:rPr>
              <a:t> </a:t>
            </a:r>
            <a:r>
              <a:rPr sz="1300" b="1" spc="-80" dirty="0">
                <a:latin typeface="Lucida Sans"/>
                <a:cs typeface="Lucida Sans"/>
              </a:rPr>
              <a:t>with</a:t>
            </a:r>
            <a:r>
              <a:rPr sz="1300" b="1" spc="-110" dirty="0">
                <a:latin typeface="Lucida Sans"/>
                <a:cs typeface="Lucida Sans"/>
              </a:rPr>
              <a:t> </a:t>
            </a:r>
            <a:r>
              <a:rPr sz="1300" b="1" spc="-70" dirty="0">
                <a:latin typeface="Lucida Sans"/>
                <a:cs typeface="Lucida Sans"/>
              </a:rPr>
              <a:t>the</a:t>
            </a:r>
            <a:r>
              <a:rPr sz="1300" b="1" spc="-110" dirty="0">
                <a:latin typeface="Lucida Sans"/>
                <a:cs typeface="Lucida Sans"/>
              </a:rPr>
              <a:t> </a:t>
            </a:r>
            <a:r>
              <a:rPr sz="1300" b="1" spc="-80" dirty="0">
                <a:latin typeface="Lucida Sans"/>
                <a:cs typeface="Lucida Sans"/>
              </a:rPr>
              <a:t>Recovering</a:t>
            </a:r>
            <a:r>
              <a:rPr sz="1300" b="1" spc="-110" dirty="0">
                <a:latin typeface="Lucida Sans"/>
                <a:cs typeface="Lucida Sans"/>
              </a:rPr>
              <a:t> </a:t>
            </a:r>
            <a:r>
              <a:rPr sz="1300" b="1" spc="-80" dirty="0">
                <a:latin typeface="Lucida Sans"/>
                <a:cs typeface="Lucida Sans"/>
              </a:rPr>
              <a:t>America’s</a:t>
            </a:r>
            <a:r>
              <a:rPr sz="1300" b="1" spc="-110" dirty="0">
                <a:latin typeface="Lucida Sans"/>
                <a:cs typeface="Lucida Sans"/>
              </a:rPr>
              <a:t> </a:t>
            </a:r>
            <a:r>
              <a:rPr sz="1300" b="1" spc="-60" dirty="0">
                <a:latin typeface="Lucida Sans"/>
                <a:cs typeface="Lucida Sans"/>
              </a:rPr>
              <a:t>Wildlife</a:t>
            </a:r>
            <a:r>
              <a:rPr sz="1300" b="1" spc="-110" dirty="0">
                <a:latin typeface="Lucida Sans"/>
                <a:cs typeface="Lucida Sans"/>
              </a:rPr>
              <a:t> </a:t>
            </a:r>
            <a:r>
              <a:rPr sz="1300" b="1" spc="-25" dirty="0">
                <a:latin typeface="Lucida Sans"/>
                <a:cs typeface="Lucida Sans"/>
              </a:rPr>
              <a:t>Act</a:t>
            </a:r>
            <a:endParaRPr sz="1300">
              <a:latin typeface="Lucida Sans"/>
              <a:cs typeface="Lucida Sans"/>
            </a:endParaRPr>
          </a:p>
          <a:p>
            <a:pPr marL="12700" marR="60960">
              <a:lnSpc>
                <a:spcPct val="111100"/>
              </a:lnSpc>
              <a:spcBef>
                <a:spcPts val="430"/>
              </a:spcBef>
            </a:pPr>
            <a:r>
              <a:rPr sz="1200" dirty="0">
                <a:latin typeface="Trebuchet MS"/>
                <a:cs typeface="Trebuchet MS"/>
              </a:rPr>
              <a:t>North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America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has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lost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75" dirty="0">
                <a:latin typeface="Trebuchet MS"/>
                <a:cs typeface="Trebuchet MS"/>
              </a:rPr>
              <a:t>3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billion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birds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since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1970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(Science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2019).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Recovering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America’s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Wildlife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Act </a:t>
            </a:r>
            <a:r>
              <a:rPr sz="1200" spc="-30" dirty="0">
                <a:latin typeface="Trebuchet MS"/>
                <a:cs typeface="Trebuchet MS"/>
              </a:rPr>
              <a:t>(RAWA)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would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make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major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investment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in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restoring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habitat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that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brings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back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birds—and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benefits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people </a:t>
            </a:r>
            <a:r>
              <a:rPr sz="1200" spc="-45" dirty="0">
                <a:latin typeface="Trebuchet MS"/>
                <a:cs typeface="Trebuchet MS"/>
              </a:rPr>
              <a:t>with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cleaner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water,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cleaner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air,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and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better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outdoors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experiences.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766</Words>
  <Application>Microsoft Office PowerPoint</Application>
  <PresentationFormat>Custom</PresentationFormat>
  <Paragraphs>328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Narrow</vt:lpstr>
      <vt:lpstr>Calibri</vt:lpstr>
      <vt:lpstr>Century Gothic</vt:lpstr>
      <vt:lpstr>Corbel</vt:lpstr>
      <vt:lpstr>Lucida Sans</vt:lpstr>
      <vt:lpstr>Times New Roman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Sean Saville</cp:lastModifiedBy>
  <cp:revision>1</cp:revision>
  <dcterms:created xsi:type="dcterms:W3CDTF">2024-02-22T01:40:43Z</dcterms:created>
  <dcterms:modified xsi:type="dcterms:W3CDTF">2024-02-22T01:47:22Z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2023-12-06T00:00:00Z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2024-02-22T00:00:00Z</vt:filetime>
  </property>
  <property fmtid="{D5CDD505-2E9C-101B-9397-08002B2CF9AE}" pid="5" name="Producer">
    <vt:lpwstr>Adobe PDF Library 17.0</vt:lpwstr>
  </property>
</Properties>
</file>